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5" r:id="rId4"/>
    <p:sldMasterId id="2147483704" r:id="rId5"/>
    <p:sldMasterId id="2147483711" r:id="rId6"/>
    <p:sldMasterId id="2147483751" r:id="rId7"/>
    <p:sldMasterId id="2147483835" r:id="rId8"/>
    <p:sldMasterId id="2147483768" r:id="rId9"/>
    <p:sldMasterId id="2147483866" r:id="rId10"/>
    <p:sldMasterId id="2147483724" r:id="rId11"/>
    <p:sldMasterId id="2147483924" r:id="rId12"/>
    <p:sldMasterId id="2147483963" r:id="rId13"/>
  </p:sldMasterIdLst>
  <p:notesMasterIdLst>
    <p:notesMasterId r:id="rId49"/>
  </p:notesMasterIdLst>
  <p:handoutMasterIdLst>
    <p:handoutMasterId r:id="rId50"/>
  </p:handoutMasterIdLst>
  <p:sldIdLst>
    <p:sldId id="257" r:id="rId14"/>
    <p:sldId id="260" r:id="rId15"/>
    <p:sldId id="296" r:id="rId16"/>
    <p:sldId id="262" r:id="rId17"/>
    <p:sldId id="266" r:id="rId18"/>
    <p:sldId id="267" r:id="rId19"/>
    <p:sldId id="268" r:id="rId20"/>
    <p:sldId id="269" r:id="rId21"/>
    <p:sldId id="270" r:id="rId22"/>
    <p:sldId id="271" r:id="rId23"/>
    <p:sldId id="272" r:id="rId24"/>
    <p:sldId id="279" r:id="rId25"/>
    <p:sldId id="275" r:id="rId26"/>
    <p:sldId id="273" r:id="rId27"/>
    <p:sldId id="274" r:id="rId28"/>
    <p:sldId id="277" r:id="rId29"/>
    <p:sldId id="278" r:id="rId30"/>
    <p:sldId id="295" r:id="rId31"/>
    <p:sldId id="276"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7" r:id="rId48"/>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807061-EF01-B418-376F-28CD69048CA3}" name="Katherine Baird" initials="KB" userId="S::k.baird@evaluate.co.nz::08c57082-5b6d-4669-bf86-c15f04679e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31D"/>
    <a:srgbClr val="0091C3"/>
    <a:srgbClr val="004161"/>
    <a:srgbClr val="F8F8F8"/>
    <a:srgbClr val="F37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76139" autoAdjust="0"/>
  </p:normalViewPr>
  <p:slideViewPr>
    <p:cSldViewPr snapToGrid="0">
      <p:cViewPr varScale="1">
        <p:scale>
          <a:sx n="90" d="100"/>
          <a:sy n="90" d="100"/>
        </p:scale>
        <p:origin x="33" y="372"/>
      </p:cViewPr>
      <p:guideLst/>
    </p:cSldViewPr>
  </p:slideViewPr>
  <p:notesTextViewPr>
    <p:cViewPr>
      <p:scale>
        <a:sx n="1" d="1"/>
        <a:sy n="1" d="1"/>
      </p:scale>
      <p:origin x="0" y="0"/>
    </p:cViewPr>
  </p:notesTextViewPr>
  <p:notesViewPr>
    <p:cSldViewPr snapToGrid="0">
      <p:cViewPr>
        <p:scale>
          <a:sx n="1" d="2"/>
          <a:sy n="1" d="2"/>
        </p:scale>
        <p:origin x="4548" y="10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161681-6836-46D4-822A-8FBDB7C012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02E46C2C-CC9D-4808-A0FF-B6A025355B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C2A51A-4457-4752-BC08-CF5CC53D03BA}" type="datetimeFigureOut">
              <a:rPr lang="en-NZ" smtClean="0"/>
              <a:t>17/01/2023</a:t>
            </a:fld>
            <a:endParaRPr lang="en-NZ"/>
          </a:p>
        </p:txBody>
      </p:sp>
      <p:sp>
        <p:nvSpPr>
          <p:cNvPr id="4" name="Footer Placeholder 3">
            <a:extLst>
              <a:ext uri="{FF2B5EF4-FFF2-40B4-BE49-F238E27FC236}">
                <a16:creationId xmlns:a16="http://schemas.microsoft.com/office/drawing/2014/main" id="{8D69FBBB-EAB7-45E4-BBF4-46E3F3139C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71A7FB14-6831-484D-A55A-0D8C10EE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29DADA-A7A8-4E9F-A246-BF12D1974310}" type="slidenum">
              <a:rPr lang="en-NZ" smtClean="0"/>
              <a:t>‹#›</a:t>
            </a:fld>
            <a:endParaRPr lang="en-NZ"/>
          </a:p>
        </p:txBody>
      </p:sp>
    </p:spTree>
    <p:extLst>
      <p:ext uri="{BB962C8B-B14F-4D97-AF65-F5344CB8AC3E}">
        <p14:creationId xmlns:p14="http://schemas.microsoft.com/office/powerpoint/2010/main" val="1458911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B48BF-7DD7-4ADF-9D85-5B77E681825C}" type="datetimeFigureOut">
              <a:rPr lang="en-NZ" smtClean="0"/>
              <a:t>17/01/2023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80F6E-1562-42FF-8068-E8B908597905}" type="slidenum">
              <a:rPr lang="en-NZ" smtClean="0"/>
              <a:t>‹#›</a:t>
            </a:fld>
            <a:endParaRPr lang="en-NZ"/>
          </a:p>
        </p:txBody>
      </p:sp>
    </p:spTree>
    <p:extLst>
      <p:ext uri="{BB962C8B-B14F-4D97-AF65-F5344CB8AC3E}">
        <p14:creationId xmlns:p14="http://schemas.microsoft.com/office/powerpoint/2010/main" val="1896978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Calibri" panose="020F0502020204030204" pitchFamily="34" charset="0"/>
                <a:cs typeface="Arial" panose="020B0604020202020204" pitchFamily="34" charset="0"/>
              </a:rPr>
              <a:t>It is highly likely there will be huge variation in learning conditions for students in these circumstances. This could include learning spaces, access to devices and the internet, whānau support, family circumstances, and the emotional and motivational disposition of students.</a:t>
            </a:r>
          </a:p>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2</a:t>
            </a:fld>
            <a:endParaRPr lang="en-NZ" dirty="0"/>
          </a:p>
        </p:txBody>
      </p:sp>
    </p:spTree>
    <p:extLst>
      <p:ext uri="{BB962C8B-B14F-4D97-AF65-F5344CB8AC3E}">
        <p14:creationId xmlns:p14="http://schemas.microsoft.com/office/powerpoint/2010/main" val="265543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13</a:t>
            </a:fld>
            <a:endParaRPr lang="en-NZ" dirty="0"/>
          </a:p>
        </p:txBody>
      </p:sp>
    </p:spTree>
    <p:extLst>
      <p:ext uri="{BB962C8B-B14F-4D97-AF65-F5344CB8AC3E}">
        <p14:creationId xmlns:p14="http://schemas.microsoft.com/office/powerpoint/2010/main" val="241804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https://training.e-asttle.education.govt.nz/StudentWeb/practice-test-subject.faces</a:t>
            </a:r>
          </a:p>
        </p:txBody>
      </p:sp>
      <p:sp>
        <p:nvSpPr>
          <p:cNvPr id="4" name="Slide Number Placeholder 3"/>
          <p:cNvSpPr>
            <a:spLocks noGrp="1"/>
          </p:cNvSpPr>
          <p:nvPr>
            <p:ph type="sldNum" sz="quarter" idx="5"/>
          </p:nvPr>
        </p:nvSpPr>
        <p:spPr/>
        <p:txBody>
          <a:bodyPr/>
          <a:lstStyle/>
          <a:p>
            <a:fld id="{ECE80F6E-1562-42FF-8068-E8B908597905}" type="slidenum">
              <a:rPr lang="en-NZ" smtClean="0"/>
              <a:t>14</a:t>
            </a:fld>
            <a:endParaRPr lang="en-NZ"/>
          </a:p>
        </p:txBody>
      </p:sp>
    </p:spTree>
    <p:extLst>
      <p:ext uri="{BB962C8B-B14F-4D97-AF65-F5344CB8AC3E}">
        <p14:creationId xmlns:p14="http://schemas.microsoft.com/office/powerpoint/2010/main" val="1268377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15</a:t>
            </a:fld>
            <a:endParaRPr lang="en-NZ" dirty="0"/>
          </a:p>
        </p:txBody>
      </p:sp>
    </p:spTree>
    <p:extLst>
      <p:ext uri="{BB962C8B-B14F-4D97-AF65-F5344CB8AC3E}">
        <p14:creationId xmlns:p14="http://schemas.microsoft.com/office/powerpoint/2010/main" val="36053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Using devices to create scripts </a:t>
            </a:r>
            <a:r>
              <a:rPr lang="en-NZ" dirty="0"/>
              <a:t>- </a:t>
            </a:r>
            <a:r>
              <a:rPr lang="en-NZ" sz="1200" dirty="0">
                <a:effectLst/>
                <a:latin typeface="+mj-lt"/>
                <a:ea typeface="Arial" panose="020B0604020202020204" pitchFamily="34" charset="0"/>
                <a:cs typeface="Arial" panose="020B0604020202020204" pitchFamily="34" charset="0"/>
              </a:rPr>
              <a:t>If you are considering this, please get students to use simple word processing software such as Notepad or Text Edit as they do not have the error identification and autocorrect features available in other word processing software. </a:t>
            </a:r>
            <a:r>
              <a:rPr lang="en-NZ" sz="1800" dirty="0">
                <a:effectLst/>
                <a:latin typeface="Avenir Next LT Pro" panose="020B0504020202020204" pitchFamily="34" charset="0"/>
                <a:ea typeface="DengXian" panose="02010600030101010101" pitchFamily="2" charset="-122"/>
                <a:cs typeface="Arial" panose="020B0604020202020204" pitchFamily="34" charset="0"/>
              </a:rPr>
              <a:t>W</a:t>
            </a:r>
            <a:r>
              <a:rPr lang="en-NZ" sz="1800" dirty="0">
                <a:effectLst/>
                <a:latin typeface="Avenir Next LT Pro" panose="020B0504020202020204" pitchFamily="34" charset="0"/>
                <a:ea typeface="DengXian" panose="02010600030101010101" pitchFamily="2" charset="-122"/>
              </a:rPr>
              <a:t>hen marking computer generated scripts you will have to agree on marking all incorrect words as spelling errors rather than typos and agree on things such as how paragraphs are </a:t>
            </a:r>
            <a:r>
              <a:rPr lang="en-NZ" sz="1800">
                <a:effectLst/>
                <a:latin typeface="Avenir Next LT Pro" panose="020B0504020202020204" pitchFamily="34" charset="0"/>
                <a:ea typeface="DengXian" panose="02010600030101010101" pitchFamily="2" charset="-122"/>
              </a:rPr>
              <a:t>indicated.</a:t>
            </a:r>
            <a:endParaRPr lang="en-NZ" sz="1200" dirty="0">
              <a:effectLst/>
              <a:latin typeface="+mj-lt"/>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effectLst/>
              <a:latin typeface="+mj-lt"/>
              <a:ea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17</a:t>
            </a:fld>
            <a:endParaRPr lang="en-NZ" dirty="0"/>
          </a:p>
        </p:txBody>
      </p:sp>
    </p:spTree>
    <p:extLst>
      <p:ext uri="{BB962C8B-B14F-4D97-AF65-F5344CB8AC3E}">
        <p14:creationId xmlns:p14="http://schemas.microsoft.com/office/powerpoint/2010/main" val="2632037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Using devices to create scripts </a:t>
            </a:r>
            <a:r>
              <a:rPr lang="en-NZ" dirty="0"/>
              <a:t>- </a:t>
            </a:r>
            <a:r>
              <a:rPr lang="en-NZ" sz="1200" dirty="0">
                <a:effectLst/>
                <a:latin typeface="+mj-lt"/>
                <a:ea typeface="Arial" panose="020B0604020202020204" pitchFamily="34" charset="0"/>
                <a:cs typeface="Arial" panose="020B0604020202020204" pitchFamily="34" charset="0"/>
              </a:rPr>
              <a:t>If you are considering this, please get students to use simple word processing software such as Notepad or Text Edit as they do not have the error identification and autocorrect features available in other word processing software. </a:t>
            </a:r>
            <a:r>
              <a:rPr lang="en-NZ" sz="1800" dirty="0">
                <a:effectLst/>
                <a:latin typeface="Avenir Next LT Pro" panose="020B0504020202020204" pitchFamily="34" charset="0"/>
                <a:ea typeface="DengXian" panose="02010600030101010101" pitchFamily="2" charset="-122"/>
                <a:cs typeface="Arial" panose="020B0604020202020204" pitchFamily="34" charset="0"/>
              </a:rPr>
              <a:t>W</a:t>
            </a:r>
            <a:r>
              <a:rPr lang="en-NZ" sz="1800" dirty="0">
                <a:effectLst/>
                <a:latin typeface="Avenir Next LT Pro" panose="020B0504020202020204" pitchFamily="34" charset="0"/>
                <a:ea typeface="DengXian" panose="02010600030101010101" pitchFamily="2" charset="-122"/>
              </a:rPr>
              <a:t>hen marking computer generated scripts you will have to agree on marking all incorrect words as spelling errors rather than typos and agree on things such as how paragraphs are indicated.</a:t>
            </a:r>
            <a:endParaRPr lang="en-NZ" sz="1800" dirty="0">
              <a:effectLst/>
              <a:latin typeface="Calibri" panose="020F0502020204030204"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effectLst/>
              <a:latin typeface="+mj-lt"/>
              <a:ea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18</a:t>
            </a:fld>
            <a:endParaRPr lang="en-NZ" dirty="0"/>
          </a:p>
        </p:txBody>
      </p:sp>
    </p:spTree>
    <p:extLst>
      <p:ext uri="{BB962C8B-B14F-4D97-AF65-F5344CB8AC3E}">
        <p14:creationId xmlns:p14="http://schemas.microsoft.com/office/powerpoint/2010/main" val="3136979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https://e-asttle.education.govt.nz/StudentWeb/practice-test-subject.faces</a:t>
            </a:r>
          </a:p>
        </p:txBody>
      </p:sp>
      <p:sp>
        <p:nvSpPr>
          <p:cNvPr id="4" name="Slide Number Placeholder 3"/>
          <p:cNvSpPr>
            <a:spLocks noGrp="1"/>
          </p:cNvSpPr>
          <p:nvPr>
            <p:ph type="sldNum" sz="quarter" idx="5"/>
          </p:nvPr>
        </p:nvSpPr>
        <p:spPr/>
        <p:txBody>
          <a:bodyPr/>
          <a:lstStyle/>
          <a:p>
            <a:fld id="{ECE80F6E-1562-42FF-8068-E8B908597905}" type="slidenum">
              <a:rPr lang="en-NZ" smtClean="0"/>
              <a:t>21</a:t>
            </a:fld>
            <a:endParaRPr lang="en-NZ"/>
          </a:p>
        </p:txBody>
      </p:sp>
    </p:spTree>
    <p:extLst>
      <p:ext uri="{BB962C8B-B14F-4D97-AF65-F5344CB8AC3E}">
        <p14:creationId xmlns:p14="http://schemas.microsoft.com/office/powerpoint/2010/main" val="1229225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https://easttlehelp.vln.school.nz/studentwebsite/troubleshooting</a:t>
            </a:r>
          </a:p>
        </p:txBody>
      </p:sp>
      <p:sp>
        <p:nvSpPr>
          <p:cNvPr id="4" name="Slide Number Placeholder 3"/>
          <p:cNvSpPr>
            <a:spLocks noGrp="1"/>
          </p:cNvSpPr>
          <p:nvPr>
            <p:ph type="sldNum" sz="quarter" idx="5"/>
          </p:nvPr>
        </p:nvSpPr>
        <p:spPr/>
        <p:txBody>
          <a:bodyPr/>
          <a:lstStyle/>
          <a:p>
            <a:fld id="{ECE80F6E-1562-42FF-8068-E8B908597905}" type="slidenum">
              <a:rPr lang="en-NZ" smtClean="0"/>
              <a:t>24</a:t>
            </a:fld>
            <a:endParaRPr lang="en-NZ"/>
          </a:p>
        </p:txBody>
      </p:sp>
    </p:spTree>
    <p:extLst>
      <p:ext uri="{BB962C8B-B14F-4D97-AF65-F5344CB8AC3E}">
        <p14:creationId xmlns:p14="http://schemas.microsoft.com/office/powerpoint/2010/main" val="161746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https://easttlehelp.vln.school.nz/reports/understanding-the-individual-learning-pathway-ilp</a:t>
            </a:r>
          </a:p>
        </p:txBody>
      </p:sp>
      <p:sp>
        <p:nvSpPr>
          <p:cNvPr id="4" name="Slide Number Placeholder 3"/>
          <p:cNvSpPr>
            <a:spLocks noGrp="1"/>
          </p:cNvSpPr>
          <p:nvPr>
            <p:ph type="sldNum" sz="quarter" idx="5"/>
          </p:nvPr>
        </p:nvSpPr>
        <p:spPr/>
        <p:txBody>
          <a:bodyPr/>
          <a:lstStyle/>
          <a:p>
            <a:fld id="{ECE80F6E-1562-42FF-8068-E8B908597905}" type="slidenum">
              <a:rPr lang="en-NZ" smtClean="0"/>
              <a:t>26</a:t>
            </a:fld>
            <a:endParaRPr lang="en-NZ"/>
          </a:p>
        </p:txBody>
      </p:sp>
    </p:spTree>
    <p:extLst>
      <p:ext uri="{BB962C8B-B14F-4D97-AF65-F5344CB8AC3E}">
        <p14:creationId xmlns:p14="http://schemas.microsoft.com/office/powerpoint/2010/main" val="3960913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https://easttlehelp.vln.school.nz/assign-test/student-exclusions</a:t>
            </a:r>
          </a:p>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31</a:t>
            </a:fld>
            <a:endParaRPr lang="en-NZ"/>
          </a:p>
        </p:txBody>
      </p:sp>
    </p:spTree>
    <p:extLst>
      <p:ext uri="{BB962C8B-B14F-4D97-AF65-F5344CB8AC3E}">
        <p14:creationId xmlns:p14="http://schemas.microsoft.com/office/powerpoint/2010/main" val="391518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Calibri" panose="020F0502020204030204" pitchFamily="34" charset="0"/>
                <a:cs typeface="Arial" panose="020B0604020202020204" pitchFamily="34" charset="0"/>
              </a:rPr>
              <a:t>It is highly likely there will be huge variation in learning conditions for students in these circumstances. This could include learning spaces, access to devices and the internet, whānau support, family circumstances, and the emotional and motivational disposition of students.</a:t>
            </a:r>
          </a:p>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3</a:t>
            </a:fld>
            <a:endParaRPr lang="en-NZ" dirty="0"/>
          </a:p>
        </p:txBody>
      </p:sp>
    </p:spTree>
    <p:extLst>
      <p:ext uri="{BB962C8B-B14F-4D97-AF65-F5344CB8AC3E}">
        <p14:creationId xmlns:p14="http://schemas.microsoft.com/office/powerpoint/2010/main" val="263296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4</a:t>
            </a:fld>
            <a:endParaRPr lang="en-NZ" dirty="0"/>
          </a:p>
        </p:txBody>
      </p:sp>
    </p:spTree>
    <p:extLst>
      <p:ext uri="{BB962C8B-B14F-4D97-AF65-F5344CB8AC3E}">
        <p14:creationId xmlns:p14="http://schemas.microsoft.com/office/powerpoint/2010/main" val="172373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https://easttlehelp.vln.school.nz/create-test/guidelines-for-creating-good-custom-and-adaptive-tests</a:t>
            </a:r>
          </a:p>
        </p:txBody>
      </p:sp>
      <p:sp>
        <p:nvSpPr>
          <p:cNvPr id="4" name="Slide Number Placeholder 3"/>
          <p:cNvSpPr>
            <a:spLocks noGrp="1"/>
          </p:cNvSpPr>
          <p:nvPr>
            <p:ph type="sldNum" sz="quarter" idx="5"/>
          </p:nvPr>
        </p:nvSpPr>
        <p:spPr/>
        <p:txBody>
          <a:bodyPr/>
          <a:lstStyle/>
          <a:p>
            <a:fld id="{ECE80F6E-1562-42FF-8068-E8B908597905}" type="slidenum">
              <a:rPr lang="en-NZ" smtClean="0"/>
              <a:t>6</a:t>
            </a:fld>
            <a:endParaRPr lang="en-NZ"/>
          </a:p>
        </p:txBody>
      </p:sp>
    </p:spTree>
    <p:extLst>
      <p:ext uri="{BB962C8B-B14F-4D97-AF65-F5344CB8AC3E}">
        <p14:creationId xmlns:p14="http://schemas.microsoft.com/office/powerpoint/2010/main" val="279771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7</a:t>
            </a:fld>
            <a:endParaRPr lang="en-NZ" dirty="0"/>
          </a:p>
        </p:txBody>
      </p:sp>
    </p:spTree>
    <p:extLst>
      <p:ext uri="{BB962C8B-B14F-4D97-AF65-F5344CB8AC3E}">
        <p14:creationId xmlns:p14="http://schemas.microsoft.com/office/powerpoint/2010/main" val="399686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https://easttlehelp.vln.school.nz/uncategorized/device-requirements</a:t>
            </a:r>
          </a:p>
          <a:p>
            <a:r>
              <a:rPr lang="en-NZ" dirty="0"/>
              <a:t>https://assessment.tki.org.nz/Media/Files/DEF-files/e-asTTle-8.6.0-enhancements-October-2019</a:t>
            </a:r>
          </a:p>
        </p:txBody>
      </p:sp>
      <p:sp>
        <p:nvSpPr>
          <p:cNvPr id="4" name="Slide Number Placeholder 3"/>
          <p:cNvSpPr>
            <a:spLocks noGrp="1"/>
          </p:cNvSpPr>
          <p:nvPr>
            <p:ph type="sldNum" sz="quarter" idx="5"/>
          </p:nvPr>
        </p:nvSpPr>
        <p:spPr/>
        <p:txBody>
          <a:bodyPr/>
          <a:lstStyle/>
          <a:p>
            <a:fld id="{ECE80F6E-1562-42FF-8068-E8B908597905}" type="slidenum">
              <a:rPr lang="en-NZ" smtClean="0"/>
              <a:t>8</a:t>
            </a:fld>
            <a:endParaRPr lang="en-NZ" dirty="0"/>
          </a:p>
        </p:txBody>
      </p:sp>
    </p:spTree>
    <p:extLst>
      <p:ext uri="{BB962C8B-B14F-4D97-AF65-F5344CB8AC3E}">
        <p14:creationId xmlns:p14="http://schemas.microsoft.com/office/powerpoint/2010/main" val="28060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https://easttlehelp.vln.school.nz/manageimport-students/test/resetting-student-passwords</a:t>
            </a:r>
          </a:p>
        </p:txBody>
      </p:sp>
      <p:sp>
        <p:nvSpPr>
          <p:cNvPr id="4" name="Slide Number Placeholder 3"/>
          <p:cNvSpPr>
            <a:spLocks noGrp="1"/>
          </p:cNvSpPr>
          <p:nvPr>
            <p:ph type="sldNum" sz="quarter" idx="5"/>
          </p:nvPr>
        </p:nvSpPr>
        <p:spPr/>
        <p:txBody>
          <a:bodyPr/>
          <a:lstStyle/>
          <a:p>
            <a:fld id="{ECE80F6E-1562-42FF-8068-E8B908597905}" type="slidenum">
              <a:rPr lang="en-NZ" smtClean="0"/>
              <a:t>9</a:t>
            </a:fld>
            <a:endParaRPr lang="en-NZ" dirty="0"/>
          </a:p>
        </p:txBody>
      </p:sp>
    </p:spTree>
    <p:extLst>
      <p:ext uri="{BB962C8B-B14F-4D97-AF65-F5344CB8AC3E}">
        <p14:creationId xmlns:p14="http://schemas.microsoft.com/office/powerpoint/2010/main" val="265163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11</a:t>
            </a:fld>
            <a:endParaRPr lang="en-NZ" dirty="0"/>
          </a:p>
        </p:txBody>
      </p:sp>
    </p:spTree>
    <p:extLst>
      <p:ext uri="{BB962C8B-B14F-4D97-AF65-F5344CB8AC3E}">
        <p14:creationId xmlns:p14="http://schemas.microsoft.com/office/powerpoint/2010/main" val="246946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NZ" sz="1800" dirty="0">
                <a:effectLst/>
                <a:latin typeface="Avenir Next LT Pro" panose="020B0504020202020204" pitchFamily="34" charset="0"/>
                <a:ea typeface="DengXian" panose="02010600030101010101" pitchFamily="2" charset="-122"/>
                <a:cs typeface="Cordia New" panose="020B0304020202020204" pitchFamily="34" charset="-34"/>
              </a:rPr>
              <a:t>Once the assignment time expires, the test will no longer be available for students to sit unless you reassign it. </a:t>
            </a:r>
            <a:endParaRPr lang="en-NZ" sz="1800" dirty="0">
              <a:effectLst/>
              <a:latin typeface="Calibri" panose="020F0502020204030204" pitchFamily="34" charset="0"/>
              <a:ea typeface="DengXian" panose="02010600030101010101" pitchFamily="2" charset="-122"/>
              <a:cs typeface="Cordia New" panose="020B0304020202020204" pitchFamily="34" charset="-34"/>
            </a:endParaRPr>
          </a:p>
          <a:p>
            <a:endParaRPr lang="en-NZ" dirty="0"/>
          </a:p>
        </p:txBody>
      </p:sp>
      <p:sp>
        <p:nvSpPr>
          <p:cNvPr id="4" name="Slide Number Placeholder 3"/>
          <p:cNvSpPr>
            <a:spLocks noGrp="1"/>
          </p:cNvSpPr>
          <p:nvPr>
            <p:ph type="sldNum" sz="quarter" idx="5"/>
          </p:nvPr>
        </p:nvSpPr>
        <p:spPr/>
        <p:txBody>
          <a:bodyPr/>
          <a:lstStyle/>
          <a:p>
            <a:fld id="{ECE80F6E-1562-42FF-8068-E8B908597905}" type="slidenum">
              <a:rPr lang="en-NZ" smtClean="0"/>
              <a:t>12</a:t>
            </a:fld>
            <a:endParaRPr lang="en-NZ" dirty="0"/>
          </a:p>
        </p:txBody>
      </p:sp>
    </p:spTree>
    <p:extLst>
      <p:ext uri="{BB962C8B-B14F-4D97-AF65-F5344CB8AC3E}">
        <p14:creationId xmlns:p14="http://schemas.microsoft.com/office/powerpoint/2010/main" val="3676342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valuationassociatesltd.sharepoint.com/sites/OurBrandOurStyl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linkedin.com/company/evaluation-associates-limited/" TargetMode="External"/><Relationship Id="rId7" Type="http://schemas.openxmlformats.org/officeDocument/2006/relationships/hyperlink" Target="https://www.facebook.com/EvaluationAssociates" TargetMode="External"/><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14.png"/><Relationship Id="rId5" Type="http://schemas.openxmlformats.org/officeDocument/2006/relationships/hyperlink" Target="https://twitter.com/EvaluationAssoc" TargetMode="External"/><Relationship Id="rId4" Type="http://schemas.openxmlformats.org/officeDocument/2006/relationships/image" Target="../media/image13.png"/><Relationship Id="rId9"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linkedin.com/company/evaluation-associates-limited/" TargetMode="External"/><Relationship Id="rId7" Type="http://schemas.openxmlformats.org/officeDocument/2006/relationships/hyperlink" Target="https://www.facebook.com/EvaluationAssociates" TargetMode="External"/><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14.png"/><Relationship Id="rId5" Type="http://schemas.openxmlformats.org/officeDocument/2006/relationships/hyperlink" Target="https://twitter.com/EvaluationAssoc" TargetMode="External"/><Relationship Id="rId4" Type="http://schemas.openxmlformats.org/officeDocument/2006/relationships/image" Target="../media/image13.png"/><Relationship Id="rId9"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facebook.com/EvaluationAssociates" TargetMode="External"/><Relationship Id="rId7" Type="http://schemas.openxmlformats.org/officeDocument/2006/relationships/hyperlink" Target="https://www.linkedin.com/company/evaluation-associates-limited/" TargetMode="External"/><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14.png"/><Relationship Id="rId5" Type="http://schemas.openxmlformats.org/officeDocument/2006/relationships/hyperlink" Target="https://twitter.com/EvaluationAssoc" TargetMode="External"/><Relationship Id="rId4" Type="http://schemas.openxmlformats.org/officeDocument/2006/relationships/image" Target="../media/image15.png"/><Relationship Id="rId9"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facebook.com/EvaluationAssociates" TargetMode="External"/><Relationship Id="rId7" Type="http://schemas.openxmlformats.org/officeDocument/2006/relationships/hyperlink" Target="https://www.linkedin.com/company/evaluation-associates-limited/" TargetMode="External"/><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14.png"/><Relationship Id="rId5" Type="http://schemas.openxmlformats.org/officeDocument/2006/relationships/hyperlink" Target="https://twitter.com/EvaluationAssoc" TargetMode="External"/><Relationship Id="rId4" Type="http://schemas.openxmlformats.org/officeDocument/2006/relationships/image" Target="../media/image15.png"/><Relationship Id="rId9"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linkedin.com/company/evaluation-associates-limited/" TargetMode="External"/><Relationship Id="rId7" Type="http://schemas.openxmlformats.org/officeDocument/2006/relationships/hyperlink" Target="https://www.facebook.com/EvaluationAssociates" TargetMode="External"/><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4.png"/><Relationship Id="rId5" Type="http://schemas.openxmlformats.org/officeDocument/2006/relationships/hyperlink" Target="https://twitter.com/EvaluationAssoc" TargetMode="External"/><Relationship Id="rId4" Type="http://schemas.openxmlformats.org/officeDocument/2006/relationships/image" Target="../media/image13.png"/><Relationship Id="rId9"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linkedin.com/company/evaluation-associates-limited/" TargetMode="External"/><Relationship Id="rId7" Type="http://schemas.openxmlformats.org/officeDocument/2006/relationships/hyperlink" Target="https://www.facebook.com/EvaluationAssociates" TargetMode="External"/><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4.png"/><Relationship Id="rId5" Type="http://schemas.openxmlformats.org/officeDocument/2006/relationships/hyperlink" Target="https://twitter.com/EvaluationAssoc" TargetMode="External"/><Relationship Id="rId4" Type="http://schemas.openxmlformats.org/officeDocument/2006/relationships/image" Target="../media/image13.png"/><Relationship Id="rId9"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facebook.com/EvaluationAssociates" TargetMode="External"/><Relationship Id="rId7" Type="http://schemas.openxmlformats.org/officeDocument/2006/relationships/hyperlink" Target="https://www.linkedin.com/company/evaluation-associates-limited/" TargetMode="External"/><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14.png"/><Relationship Id="rId5" Type="http://schemas.openxmlformats.org/officeDocument/2006/relationships/hyperlink" Target="https://twitter.com/EvaluationAssoc" TargetMode="External"/><Relationship Id="rId4" Type="http://schemas.openxmlformats.org/officeDocument/2006/relationships/image" Target="../media/image15.png"/><Relationship Id="rId9"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facebook.com/EvaluationAssociates" TargetMode="External"/><Relationship Id="rId7" Type="http://schemas.openxmlformats.org/officeDocument/2006/relationships/hyperlink" Target="https://www.linkedin.com/company/evaluation-associates-limited/" TargetMode="External"/><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14.png"/><Relationship Id="rId5" Type="http://schemas.openxmlformats.org/officeDocument/2006/relationships/hyperlink" Target="https://twitter.com/EvaluationAssoc" TargetMode="External"/><Relationship Id="rId4" Type="http://schemas.openxmlformats.org/officeDocument/2006/relationships/image" Target="../media/image15.png"/><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column layout long footer with object whit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DC82F7-2321-B348-92D6-755AA57D758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venir Next LT Pro" panose="020B0504020202020204" pitchFamily="34" charset="0"/>
            </a:endParaRPr>
          </a:p>
        </p:txBody>
      </p:sp>
      <p:pic>
        <p:nvPicPr>
          <p:cNvPr id="11" name="Picture 10">
            <a:extLst>
              <a:ext uri="{FF2B5EF4-FFF2-40B4-BE49-F238E27FC236}">
                <a16:creationId xmlns:a16="http://schemas.microsoft.com/office/drawing/2014/main" id="{2599D595-AFBC-A54D-9EAB-1220DAFF85D0}"/>
              </a:ext>
            </a:extLst>
          </p:cNvPr>
          <p:cNvPicPr>
            <a:picLocks noChangeAspect="1"/>
          </p:cNvPicPr>
          <p:nvPr userDrawn="1"/>
        </p:nvPicPr>
        <p:blipFill>
          <a:blip r:embed="rId2"/>
          <a:stretch>
            <a:fillRect/>
          </a:stretch>
        </p:blipFill>
        <p:spPr>
          <a:xfrm>
            <a:off x="0" y="6077138"/>
            <a:ext cx="12192000" cy="783772"/>
          </a:xfrm>
          <a:prstGeom prst="rect">
            <a:avLst/>
          </a:prstGeom>
        </p:spPr>
      </p:pic>
      <p:sp>
        <p:nvSpPr>
          <p:cNvPr id="2" name="TextBox 1">
            <a:extLst>
              <a:ext uri="{FF2B5EF4-FFF2-40B4-BE49-F238E27FC236}">
                <a16:creationId xmlns:a16="http://schemas.microsoft.com/office/drawing/2014/main" id="{050B0EB5-CCD5-4717-ADE5-6294C3FE5CBD}"/>
              </a:ext>
            </a:extLst>
          </p:cNvPr>
          <p:cNvSpPr txBox="1"/>
          <p:nvPr userDrawn="1"/>
        </p:nvSpPr>
        <p:spPr>
          <a:xfrm>
            <a:off x="714198" y="1860802"/>
            <a:ext cx="10958161" cy="4247317"/>
          </a:xfrm>
          <a:prstGeom prst="rect">
            <a:avLst/>
          </a:prstGeom>
          <a:noFill/>
        </p:spPr>
        <p:txBody>
          <a:bodyPr wrap="square" rtlCol="0">
            <a:spAutoFit/>
          </a:bodyPr>
          <a:lstStyle/>
          <a:p>
            <a:r>
              <a:rPr lang="en-NZ" sz="1500" dirty="0">
                <a:solidFill>
                  <a:srgbClr val="004161"/>
                </a:solidFill>
                <a:latin typeface="Avenir Next LT Pro" panose="020B0504020202020204" pitchFamily="34" charset="0"/>
              </a:rPr>
              <a:t>Use any of these branded slides in any configuration, ideally a combination of blue and white slides.</a:t>
            </a:r>
          </a:p>
          <a:p>
            <a:endParaRPr lang="en-NZ" sz="1500" dirty="0">
              <a:solidFill>
                <a:srgbClr val="004161"/>
              </a:solidFill>
              <a:latin typeface="Avenir Next LT Pro" panose="020B0504020202020204" pitchFamily="34" charset="0"/>
            </a:endParaRPr>
          </a:p>
          <a:p>
            <a:r>
              <a:rPr lang="en-NZ" sz="1500" dirty="0">
                <a:solidFill>
                  <a:srgbClr val="004161"/>
                </a:solidFill>
                <a:latin typeface="Avenir Next LT Pro" panose="020B0504020202020204" pitchFamily="34" charset="0"/>
              </a:rPr>
              <a:t>Select the branded slides you want from the “new slide” section on the home ribbon. Each slide is clearly labelled (title, subtitle, karakia, 1 column etc.)</a:t>
            </a:r>
          </a:p>
          <a:p>
            <a:endParaRPr lang="en-NZ" sz="1500" dirty="0">
              <a:solidFill>
                <a:srgbClr val="004161"/>
              </a:solidFill>
              <a:latin typeface="Avenir Next LT Pro" panose="020B0504020202020204" pitchFamily="34" charset="0"/>
            </a:endParaRPr>
          </a:p>
          <a:p>
            <a:r>
              <a:rPr lang="en-NZ" sz="1500" dirty="0">
                <a:solidFill>
                  <a:srgbClr val="004161"/>
                </a:solidFill>
                <a:latin typeface="Avenir Next LT Pro" panose="020B0504020202020204" pitchFamily="34" charset="0"/>
              </a:rPr>
              <a:t>All presentations need to have a title. Title slides are available with both our te reo tohu (logo) or our English tohu.</a:t>
            </a:r>
          </a:p>
          <a:p>
            <a:endParaRPr lang="en-NZ" sz="1500" dirty="0">
              <a:solidFill>
                <a:srgbClr val="004161"/>
              </a:solidFill>
              <a:latin typeface="Avenir Next LT Pro" panose="020B0504020202020204" pitchFamily="34" charset="0"/>
            </a:endParaRPr>
          </a:p>
          <a:p>
            <a:r>
              <a:rPr lang="en-NZ" sz="1500" dirty="0">
                <a:solidFill>
                  <a:srgbClr val="004161"/>
                </a:solidFill>
                <a:latin typeface="Avenir Next LT Pro" panose="020B0504020202020204" pitchFamily="34" charset="0"/>
              </a:rPr>
              <a:t>You can insert our karakia </a:t>
            </a:r>
            <a:r>
              <a:rPr lang="en-NZ" sz="1500" dirty="0" err="1">
                <a:solidFill>
                  <a:srgbClr val="004161"/>
                </a:solidFill>
                <a:latin typeface="Avenir Next LT Pro" panose="020B0504020202020204" pitchFamily="34" charset="0"/>
              </a:rPr>
              <a:t>timatanga</a:t>
            </a:r>
            <a:r>
              <a:rPr lang="en-NZ" sz="1500" dirty="0">
                <a:solidFill>
                  <a:srgbClr val="004161"/>
                </a:solidFill>
                <a:latin typeface="Avenir Next LT Pro" panose="020B0504020202020204" pitchFamily="34" charset="0"/>
              </a:rPr>
              <a:t> and karakia </a:t>
            </a:r>
            <a:r>
              <a:rPr lang="en-NZ" sz="1500" dirty="0" err="1">
                <a:solidFill>
                  <a:srgbClr val="004161"/>
                </a:solidFill>
                <a:latin typeface="Avenir Next LT Pro" panose="020B0504020202020204" pitchFamily="34" charset="0"/>
              </a:rPr>
              <a:t>whakamutunga</a:t>
            </a:r>
            <a:r>
              <a:rPr lang="en-NZ" sz="1500" dirty="0">
                <a:solidFill>
                  <a:srgbClr val="004161"/>
                </a:solidFill>
                <a:latin typeface="Avenir Next LT Pro" panose="020B0504020202020204" pitchFamily="34" charset="0"/>
              </a:rPr>
              <a:t> from the new slides section. There is a blank karakia slide in white and blue if you want to use another karakia.</a:t>
            </a:r>
          </a:p>
          <a:p>
            <a:endParaRPr lang="en-NZ" sz="1500" dirty="0">
              <a:solidFill>
                <a:srgbClr val="004161"/>
              </a:solidFill>
              <a:latin typeface="Avenir Next LT Pro" panose="020B0504020202020204" pitchFamily="34" charset="0"/>
            </a:endParaRPr>
          </a:p>
          <a:p>
            <a:r>
              <a:rPr lang="en-NZ" sz="1500" dirty="0">
                <a:solidFill>
                  <a:srgbClr val="004161"/>
                </a:solidFill>
                <a:latin typeface="Avenir Next LT Pro" panose="020B0504020202020204" pitchFamily="34" charset="0"/>
              </a:rPr>
              <a:t>Include the social media/promotion slide at the beginning or end of your PowerPoint presentation.</a:t>
            </a:r>
          </a:p>
          <a:p>
            <a:endParaRPr lang="en-NZ" sz="1500" dirty="0">
              <a:solidFill>
                <a:srgbClr val="004161"/>
              </a:solidFill>
              <a:latin typeface="Avenir Next LT Pro" panose="020B0504020202020204" pitchFamily="34" charset="0"/>
            </a:endParaRPr>
          </a:p>
          <a:p>
            <a:r>
              <a:rPr lang="en-NZ" sz="1500" dirty="0">
                <a:solidFill>
                  <a:srgbClr val="004161"/>
                </a:solidFill>
                <a:latin typeface="Avenir Next LT Pro" panose="020B0504020202020204" pitchFamily="34" charset="0"/>
              </a:rPr>
              <a:t>Type directly into the placeholder content on the slides you select. You can delete or move the placeholder content on each slide. </a:t>
            </a:r>
          </a:p>
          <a:p>
            <a:endParaRPr lang="en-NZ" sz="1500" dirty="0">
              <a:solidFill>
                <a:srgbClr val="004161"/>
              </a:solidFill>
              <a:latin typeface="Avenir Next LT Pro" panose="020B0504020202020204" pitchFamily="34" charset="0"/>
            </a:endParaRPr>
          </a:p>
          <a:p>
            <a:r>
              <a:rPr lang="en-NZ" sz="1500" dirty="0">
                <a:solidFill>
                  <a:srgbClr val="004161"/>
                </a:solidFill>
                <a:latin typeface="Avenir Next LT Pro" panose="020B0504020202020204" pitchFamily="34" charset="0"/>
              </a:rPr>
              <a:t>Refer to the PowerPoint presentation guide when planning. Find this in </a:t>
            </a:r>
            <a:r>
              <a:rPr lang="en-NZ" sz="1500" dirty="0">
                <a:solidFill>
                  <a:srgbClr val="004161"/>
                </a:solidFill>
                <a:latin typeface="Avenir Next LT Pro" panose="020B0504020202020204" pitchFamily="34" charset="0"/>
                <a:hlinkClick r:id="rId3"/>
              </a:rPr>
              <a:t>Our Brand, Our Styles </a:t>
            </a:r>
            <a:r>
              <a:rPr lang="en-NZ" sz="1500" dirty="0">
                <a:solidFill>
                  <a:srgbClr val="004161"/>
                </a:solidFill>
                <a:latin typeface="Avenir Next LT Pro" panose="020B0504020202020204" pitchFamily="34" charset="0"/>
              </a:rPr>
              <a:t>in SharePoint. </a:t>
            </a:r>
          </a:p>
          <a:p>
            <a:endParaRPr lang="en-NZ" sz="1500" dirty="0">
              <a:solidFill>
                <a:srgbClr val="004161"/>
              </a:solidFill>
              <a:latin typeface="Avenir Next LT Pro" panose="020B0504020202020204" pitchFamily="34" charset="0"/>
            </a:endParaRPr>
          </a:p>
          <a:p>
            <a:r>
              <a:rPr lang="en-NZ" sz="1500" dirty="0">
                <a:solidFill>
                  <a:srgbClr val="004161"/>
                </a:solidFill>
                <a:latin typeface="Avenir Next LT Pro" panose="020B0504020202020204" pitchFamily="34" charset="0"/>
              </a:rPr>
              <a:t>If you need further support or have recommendations for improvement, contact Donna K.</a:t>
            </a:r>
          </a:p>
        </p:txBody>
      </p:sp>
      <p:sp>
        <p:nvSpPr>
          <p:cNvPr id="4" name="TextBox 3">
            <a:extLst>
              <a:ext uri="{FF2B5EF4-FFF2-40B4-BE49-F238E27FC236}">
                <a16:creationId xmlns:a16="http://schemas.microsoft.com/office/drawing/2014/main" id="{7B08807C-FF60-47D3-BF3F-58ED3E5735AF}"/>
              </a:ext>
            </a:extLst>
          </p:cNvPr>
          <p:cNvSpPr txBox="1"/>
          <p:nvPr userDrawn="1"/>
        </p:nvSpPr>
        <p:spPr>
          <a:xfrm>
            <a:off x="659015" y="411173"/>
            <a:ext cx="10313785" cy="769441"/>
          </a:xfrm>
          <a:prstGeom prst="rect">
            <a:avLst/>
          </a:prstGeom>
          <a:noFill/>
        </p:spPr>
        <p:txBody>
          <a:bodyPr wrap="square" rtlCol="0">
            <a:spAutoFit/>
          </a:bodyPr>
          <a:lstStyle/>
          <a:p>
            <a:r>
              <a:rPr lang="en-NZ" sz="4400">
                <a:solidFill>
                  <a:srgbClr val="F37020"/>
                </a:solidFill>
                <a:latin typeface="Avenir Next LT Pro Demi" panose="020B0704020202020204" pitchFamily="34" charset="0"/>
              </a:rPr>
              <a:t>How to use this PowerPoint template</a:t>
            </a:r>
          </a:p>
        </p:txBody>
      </p:sp>
      <p:sp>
        <p:nvSpPr>
          <p:cNvPr id="5" name="TextBox 4">
            <a:extLst>
              <a:ext uri="{FF2B5EF4-FFF2-40B4-BE49-F238E27FC236}">
                <a16:creationId xmlns:a16="http://schemas.microsoft.com/office/drawing/2014/main" id="{121493A5-C40D-4C93-AF68-F694A6E1A060}"/>
              </a:ext>
            </a:extLst>
          </p:cNvPr>
          <p:cNvSpPr txBox="1"/>
          <p:nvPr userDrawn="1"/>
        </p:nvSpPr>
        <p:spPr>
          <a:xfrm>
            <a:off x="714198" y="1399137"/>
            <a:ext cx="9454667" cy="461665"/>
          </a:xfrm>
          <a:prstGeom prst="rect">
            <a:avLst/>
          </a:prstGeom>
          <a:noFill/>
        </p:spPr>
        <p:txBody>
          <a:bodyPr wrap="square" rtlCol="0">
            <a:spAutoFit/>
          </a:bodyPr>
          <a:lstStyle/>
          <a:p>
            <a:r>
              <a:rPr lang="en-NZ" sz="2400">
                <a:solidFill>
                  <a:srgbClr val="0091C3"/>
                </a:solidFill>
                <a:latin typeface="Avenir Next LT Pro Demi" panose="020B0704020202020204" pitchFamily="34" charset="0"/>
              </a:rPr>
              <a:t>Delete this slide before use</a:t>
            </a:r>
          </a:p>
        </p:txBody>
      </p:sp>
    </p:spTree>
    <p:extLst>
      <p:ext uri="{BB962C8B-B14F-4D97-AF65-F5344CB8AC3E}">
        <p14:creationId xmlns:p14="http://schemas.microsoft.com/office/powerpoint/2010/main" val="767328944"/>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rakia white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54264D-BDF7-CB47-AC56-8BB425528F07}"/>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10" name="Rectangle 9">
            <a:extLst>
              <a:ext uri="{FF2B5EF4-FFF2-40B4-BE49-F238E27FC236}">
                <a16:creationId xmlns:a16="http://schemas.microsoft.com/office/drawing/2014/main" id="{1DF47CCF-2580-2B45-88D8-378F0FC22C0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 name="Title 1">
            <a:extLst>
              <a:ext uri="{FF2B5EF4-FFF2-40B4-BE49-F238E27FC236}">
                <a16:creationId xmlns:a16="http://schemas.microsoft.com/office/drawing/2014/main" id="{4AE2143F-4826-42E8-95D6-9F77740C41D6}"/>
              </a:ext>
            </a:extLst>
          </p:cNvPr>
          <p:cNvSpPr>
            <a:spLocks noGrp="1"/>
          </p:cNvSpPr>
          <p:nvPr>
            <p:ph type="title" hasCustomPrompt="1"/>
          </p:nvPr>
        </p:nvSpPr>
        <p:spPr>
          <a:xfrm>
            <a:off x="565607" y="365125"/>
            <a:ext cx="10515600" cy="1325563"/>
          </a:xfrm>
        </p:spPr>
        <p:txBody>
          <a:bodyPr/>
          <a:lstStyle>
            <a:lvl1pPr>
              <a:defRPr baseline="0">
                <a:solidFill>
                  <a:srgbClr val="F37020"/>
                </a:solidFill>
                <a:latin typeface="Avenir Next LT Pro Demi" panose="020B0704020202020204" pitchFamily="34" charset="0"/>
              </a:defRPr>
            </a:lvl1pPr>
          </a:lstStyle>
          <a:p>
            <a:r>
              <a:rPr lang="en-US"/>
              <a:t>Click to edit heading</a:t>
            </a:r>
            <a:endParaRPr lang="en-NZ"/>
          </a:p>
        </p:txBody>
      </p:sp>
      <p:sp>
        <p:nvSpPr>
          <p:cNvPr id="5" name="Text Placeholder 4">
            <a:extLst>
              <a:ext uri="{FF2B5EF4-FFF2-40B4-BE49-F238E27FC236}">
                <a16:creationId xmlns:a16="http://schemas.microsoft.com/office/drawing/2014/main" id="{54CB168F-D7E2-452B-9C71-925273801E9A}"/>
              </a:ext>
            </a:extLst>
          </p:cNvPr>
          <p:cNvSpPr>
            <a:spLocks noGrp="1"/>
          </p:cNvSpPr>
          <p:nvPr>
            <p:ph type="body" sz="quarter" idx="10"/>
          </p:nvPr>
        </p:nvSpPr>
        <p:spPr>
          <a:xfrm>
            <a:off x="565150" y="1793875"/>
            <a:ext cx="8448675" cy="2849563"/>
          </a:xfrm>
        </p:spPr>
        <p:txBody>
          <a:bodyPr>
            <a:normAutofit/>
          </a:bodyPr>
          <a:lstStyle>
            <a:lvl1pPr marL="0" indent="0">
              <a:buNone/>
              <a:defRPr sz="2400" baseline="0">
                <a:solidFill>
                  <a:srgbClr val="004161"/>
                </a:solidFill>
                <a:latin typeface="Avenir Next LT Pro" panose="020B0504020202020204" pitchFamily="34" charset="0"/>
              </a:defRPr>
            </a:lvl1pPr>
          </a:lstStyle>
          <a:p>
            <a:pPr lvl="0"/>
            <a:endParaRPr lang="en-NZ"/>
          </a:p>
        </p:txBody>
      </p:sp>
      <p:sp>
        <p:nvSpPr>
          <p:cNvPr id="7" name="Text Placeholder 6">
            <a:extLst>
              <a:ext uri="{FF2B5EF4-FFF2-40B4-BE49-F238E27FC236}">
                <a16:creationId xmlns:a16="http://schemas.microsoft.com/office/drawing/2014/main" id="{B2A431A1-7446-4F64-AA50-95DDFD647CB6}"/>
              </a:ext>
            </a:extLst>
          </p:cNvPr>
          <p:cNvSpPr>
            <a:spLocks noGrp="1"/>
          </p:cNvSpPr>
          <p:nvPr>
            <p:ph type="body" sz="quarter" idx="11"/>
          </p:nvPr>
        </p:nvSpPr>
        <p:spPr>
          <a:xfrm>
            <a:off x="6146800" y="4583464"/>
            <a:ext cx="5751513" cy="1793875"/>
          </a:xfrm>
        </p:spPr>
        <p:txBody>
          <a:bodyPr>
            <a:normAutofit/>
          </a:bodyPr>
          <a:lstStyle>
            <a:lvl1pPr marL="0" indent="0">
              <a:buNone/>
              <a:defRPr sz="1600" b="0" i="1" baseline="0">
                <a:solidFill>
                  <a:srgbClr val="004161"/>
                </a:solidFill>
                <a:latin typeface="Avenir Next LT Pro" panose="020B0504020202020204" pitchFamily="34" charset="0"/>
              </a:defRPr>
            </a:lvl1pPr>
          </a:lstStyle>
          <a:p>
            <a:pPr lvl="0"/>
            <a:endParaRPr lang="en-NZ"/>
          </a:p>
        </p:txBody>
      </p:sp>
    </p:spTree>
    <p:extLst>
      <p:ext uri="{BB962C8B-B14F-4D97-AF65-F5344CB8AC3E}">
        <p14:creationId xmlns:p14="http://schemas.microsoft.com/office/powerpoint/2010/main" val="2781398636"/>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rakia timatanga blu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6ECD9C-5A68-0046-BB80-27737E558B4C}"/>
              </a:ext>
            </a:extLst>
          </p:cNvPr>
          <p:cNvPicPr>
            <a:picLocks noChangeAspect="1"/>
          </p:cNvPicPr>
          <p:nvPr userDrawn="1"/>
        </p:nvPicPr>
        <p:blipFill>
          <a:blip r:embed="rId2"/>
          <a:srcRect/>
          <a:stretch/>
        </p:blipFill>
        <p:spPr>
          <a:xfrm>
            <a:off x="0" y="6080229"/>
            <a:ext cx="12192000" cy="783771"/>
          </a:xfrm>
          <a:prstGeom prst="rect">
            <a:avLst/>
          </a:prstGeom>
        </p:spPr>
      </p:pic>
      <p:sp>
        <p:nvSpPr>
          <p:cNvPr id="3" name="TextBox 2">
            <a:extLst>
              <a:ext uri="{FF2B5EF4-FFF2-40B4-BE49-F238E27FC236}">
                <a16:creationId xmlns:a16="http://schemas.microsoft.com/office/drawing/2014/main" id="{EC66FE91-FEA0-402D-AFE3-BD2F8005B1C1}"/>
              </a:ext>
            </a:extLst>
          </p:cNvPr>
          <p:cNvSpPr txBox="1"/>
          <p:nvPr userDrawn="1"/>
        </p:nvSpPr>
        <p:spPr>
          <a:xfrm>
            <a:off x="1044185" y="1604625"/>
            <a:ext cx="6919943" cy="2693045"/>
          </a:xfrm>
          <a:prstGeom prst="rect">
            <a:avLst/>
          </a:prstGeom>
          <a:noFill/>
        </p:spPr>
        <p:txBody>
          <a:bodyPr wrap="square" rtlCol="0">
            <a:spAutoFit/>
          </a:bodyPr>
          <a:lstStyle/>
          <a:p>
            <a:pPr>
              <a:spcBef>
                <a:spcPts val="0"/>
              </a:spcBef>
              <a:spcAft>
                <a:spcPts val="600"/>
              </a:spcAft>
            </a:pPr>
            <a:r>
              <a:rPr lang="en-US" sz="2400">
                <a:solidFill>
                  <a:srgbClr val="F8F8F8"/>
                </a:solidFill>
                <a:effectLst/>
                <a:latin typeface="+mj-lt"/>
              </a:rPr>
              <a:t>Tau </a:t>
            </a:r>
            <a:r>
              <a:rPr lang="en-US" sz="2400" err="1">
                <a:solidFill>
                  <a:srgbClr val="F8F8F8"/>
                </a:solidFill>
                <a:effectLst/>
                <a:latin typeface="+mj-lt"/>
              </a:rPr>
              <a:t>mai</a:t>
            </a:r>
            <a:r>
              <a:rPr lang="en-US" sz="2400">
                <a:solidFill>
                  <a:srgbClr val="F8F8F8"/>
                </a:solidFill>
                <a:effectLst/>
                <a:latin typeface="+mj-lt"/>
              </a:rPr>
              <a:t> te mauri o te wānanga,</a:t>
            </a:r>
          </a:p>
          <a:p>
            <a:pPr>
              <a:spcBef>
                <a:spcPts val="0"/>
              </a:spcBef>
              <a:spcAft>
                <a:spcPts val="600"/>
              </a:spcAft>
            </a:pPr>
            <a:r>
              <a:rPr lang="en-US" sz="2400">
                <a:solidFill>
                  <a:srgbClr val="F8F8F8"/>
                </a:solidFill>
                <a:effectLst/>
                <a:latin typeface="+mj-lt"/>
              </a:rPr>
              <a:t>Ki </a:t>
            </a:r>
            <a:r>
              <a:rPr lang="en-US" sz="2400" err="1">
                <a:solidFill>
                  <a:srgbClr val="F8F8F8"/>
                </a:solidFill>
                <a:effectLst/>
                <a:latin typeface="+mj-lt"/>
              </a:rPr>
              <a:t>runga</a:t>
            </a:r>
            <a:r>
              <a:rPr lang="en-US" sz="2400">
                <a:solidFill>
                  <a:srgbClr val="F8F8F8"/>
                </a:solidFill>
                <a:effectLst/>
                <a:latin typeface="+mj-lt"/>
              </a:rPr>
              <a:t> ki </a:t>
            </a:r>
            <a:r>
              <a:rPr lang="en-US" sz="2400" err="1">
                <a:solidFill>
                  <a:srgbClr val="F8F8F8"/>
                </a:solidFill>
                <a:effectLst/>
                <a:latin typeface="+mj-lt"/>
              </a:rPr>
              <a:t>ēnei</a:t>
            </a:r>
            <a:r>
              <a:rPr lang="en-US" sz="2400">
                <a:solidFill>
                  <a:srgbClr val="F8F8F8"/>
                </a:solidFill>
                <a:effectLst/>
                <a:latin typeface="+mj-lt"/>
              </a:rPr>
              <a:t> </a:t>
            </a:r>
            <a:r>
              <a:rPr lang="en-US" sz="2400" err="1">
                <a:solidFill>
                  <a:srgbClr val="F8F8F8"/>
                </a:solidFill>
                <a:effectLst/>
                <a:latin typeface="+mj-lt"/>
              </a:rPr>
              <a:t>pūkenga</a:t>
            </a:r>
            <a:r>
              <a:rPr lang="en-US" sz="2400">
                <a:solidFill>
                  <a:srgbClr val="F8F8F8"/>
                </a:solidFill>
                <a:effectLst/>
                <a:latin typeface="+mj-lt"/>
              </a:rPr>
              <a:t>,</a:t>
            </a:r>
          </a:p>
          <a:p>
            <a:pPr>
              <a:spcBef>
                <a:spcPts val="0"/>
              </a:spcBef>
              <a:spcAft>
                <a:spcPts val="600"/>
              </a:spcAft>
            </a:pPr>
            <a:r>
              <a:rPr lang="en-US" sz="2400">
                <a:solidFill>
                  <a:srgbClr val="F8F8F8"/>
                </a:solidFill>
                <a:effectLst/>
                <a:latin typeface="+mj-lt"/>
              </a:rPr>
              <a:t>Kia </a:t>
            </a:r>
            <a:r>
              <a:rPr lang="en-US" sz="2400" err="1">
                <a:solidFill>
                  <a:srgbClr val="F8F8F8"/>
                </a:solidFill>
                <a:effectLst/>
                <a:latin typeface="+mj-lt"/>
              </a:rPr>
              <a:t>mātāmua</a:t>
            </a:r>
            <a:r>
              <a:rPr lang="en-US" sz="2400">
                <a:solidFill>
                  <a:srgbClr val="F8F8F8"/>
                </a:solidFill>
                <a:effectLst/>
                <a:latin typeface="+mj-lt"/>
              </a:rPr>
              <a:t> ai, ko te </a:t>
            </a:r>
            <a:r>
              <a:rPr lang="en-US" sz="2400" err="1">
                <a:solidFill>
                  <a:srgbClr val="F8F8F8"/>
                </a:solidFill>
                <a:effectLst/>
                <a:latin typeface="+mj-lt"/>
              </a:rPr>
              <a:t>ako</a:t>
            </a:r>
            <a:r>
              <a:rPr lang="en-US" sz="2400">
                <a:solidFill>
                  <a:srgbClr val="F8F8F8"/>
                </a:solidFill>
                <a:effectLst/>
                <a:latin typeface="+mj-lt"/>
              </a:rPr>
              <a:t> </a:t>
            </a:r>
            <a:r>
              <a:rPr lang="en-US" sz="2400" err="1">
                <a:solidFill>
                  <a:srgbClr val="F8F8F8"/>
                </a:solidFill>
                <a:effectLst/>
                <a:latin typeface="+mj-lt"/>
              </a:rPr>
              <a:t>kounga</a:t>
            </a:r>
            <a:r>
              <a:rPr lang="en-US" sz="2400">
                <a:solidFill>
                  <a:srgbClr val="F8F8F8"/>
                </a:solidFill>
                <a:effectLst/>
                <a:latin typeface="+mj-lt"/>
              </a:rPr>
              <a:t>, a te </a:t>
            </a:r>
            <a:r>
              <a:rPr lang="en-US" sz="2400" err="1">
                <a:solidFill>
                  <a:srgbClr val="F8F8F8"/>
                </a:solidFill>
                <a:effectLst/>
                <a:latin typeface="+mj-lt"/>
              </a:rPr>
              <a:t>tamaiti</a:t>
            </a:r>
            <a:r>
              <a:rPr lang="en-US" sz="2400">
                <a:solidFill>
                  <a:srgbClr val="F8F8F8"/>
                </a:solidFill>
                <a:effectLst/>
                <a:latin typeface="+mj-lt"/>
              </a:rPr>
              <a:t>,</a:t>
            </a:r>
          </a:p>
          <a:p>
            <a:pPr>
              <a:spcBef>
                <a:spcPts val="0"/>
              </a:spcBef>
              <a:spcAft>
                <a:spcPts val="600"/>
              </a:spcAft>
            </a:pPr>
            <a:r>
              <a:rPr lang="en-US" sz="2400">
                <a:solidFill>
                  <a:srgbClr val="F8F8F8"/>
                </a:solidFill>
                <a:effectLst/>
                <a:latin typeface="+mj-lt"/>
              </a:rPr>
              <a:t>Ko </a:t>
            </a:r>
            <a:r>
              <a:rPr lang="en-US" sz="2400" err="1">
                <a:solidFill>
                  <a:srgbClr val="F8F8F8"/>
                </a:solidFill>
                <a:effectLst/>
                <a:latin typeface="+mj-lt"/>
              </a:rPr>
              <a:t>ia</a:t>
            </a:r>
            <a:r>
              <a:rPr lang="en-US" sz="2400">
                <a:solidFill>
                  <a:srgbClr val="F8F8F8"/>
                </a:solidFill>
                <a:effectLst/>
                <a:latin typeface="+mj-lt"/>
              </a:rPr>
              <a:t> ki </a:t>
            </a:r>
            <a:r>
              <a:rPr lang="en-US" sz="2400" err="1">
                <a:solidFill>
                  <a:srgbClr val="F8F8F8"/>
                </a:solidFill>
                <a:effectLst/>
                <a:latin typeface="+mj-lt"/>
              </a:rPr>
              <a:t>mua</a:t>
            </a:r>
            <a:r>
              <a:rPr lang="en-US" sz="2400">
                <a:solidFill>
                  <a:srgbClr val="F8F8F8"/>
                </a:solidFill>
                <a:effectLst/>
                <a:latin typeface="+mj-lt"/>
              </a:rPr>
              <a:t>, ko </a:t>
            </a:r>
            <a:r>
              <a:rPr lang="en-US" sz="2400" err="1">
                <a:solidFill>
                  <a:srgbClr val="F8F8F8"/>
                </a:solidFill>
                <a:effectLst/>
                <a:latin typeface="+mj-lt"/>
              </a:rPr>
              <a:t>ia</a:t>
            </a:r>
            <a:r>
              <a:rPr lang="en-US" sz="2400">
                <a:solidFill>
                  <a:srgbClr val="F8F8F8"/>
                </a:solidFill>
                <a:effectLst/>
                <a:latin typeface="+mj-lt"/>
              </a:rPr>
              <a:t> ki muri o </a:t>
            </a:r>
            <a:r>
              <a:rPr lang="en-US" sz="2400" err="1">
                <a:solidFill>
                  <a:srgbClr val="F8F8F8"/>
                </a:solidFill>
                <a:effectLst/>
                <a:latin typeface="+mj-lt"/>
              </a:rPr>
              <a:t>ēnei</a:t>
            </a:r>
            <a:r>
              <a:rPr lang="en-US" sz="2400">
                <a:solidFill>
                  <a:srgbClr val="F8F8F8"/>
                </a:solidFill>
                <a:effectLst/>
                <a:latin typeface="+mj-lt"/>
              </a:rPr>
              <a:t> </a:t>
            </a:r>
            <a:r>
              <a:rPr lang="en-US" sz="2400" err="1">
                <a:solidFill>
                  <a:srgbClr val="F8F8F8"/>
                </a:solidFill>
                <a:effectLst/>
                <a:latin typeface="+mj-lt"/>
              </a:rPr>
              <a:t>kōrero</a:t>
            </a:r>
            <a:r>
              <a:rPr lang="en-US" sz="2400">
                <a:solidFill>
                  <a:srgbClr val="F8F8F8"/>
                </a:solidFill>
                <a:effectLst/>
                <a:latin typeface="+mj-lt"/>
              </a:rPr>
              <a:t>,</a:t>
            </a:r>
          </a:p>
          <a:p>
            <a:pPr>
              <a:spcBef>
                <a:spcPts val="0"/>
              </a:spcBef>
              <a:spcAft>
                <a:spcPts val="600"/>
              </a:spcAft>
            </a:pPr>
            <a:r>
              <a:rPr lang="en-US" sz="2400">
                <a:solidFill>
                  <a:srgbClr val="F8F8F8"/>
                </a:solidFill>
                <a:effectLst/>
                <a:latin typeface="+mj-lt"/>
              </a:rPr>
              <a:t>Kia puta ai </a:t>
            </a:r>
            <a:r>
              <a:rPr lang="en-US" sz="2400" err="1">
                <a:solidFill>
                  <a:srgbClr val="F8F8F8"/>
                </a:solidFill>
                <a:effectLst/>
                <a:latin typeface="+mj-lt"/>
              </a:rPr>
              <a:t>ia</a:t>
            </a:r>
            <a:r>
              <a:rPr lang="en-US" sz="2400">
                <a:solidFill>
                  <a:srgbClr val="F8F8F8"/>
                </a:solidFill>
                <a:effectLst/>
                <a:latin typeface="+mj-lt"/>
              </a:rPr>
              <a:t>, ki te </a:t>
            </a:r>
            <a:r>
              <a:rPr lang="en-US" sz="2400" err="1">
                <a:solidFill>
                  <a:srgbClr val="F8F8F8"/>
                </a:solidFill>
                <a:effectLst/>
                <a:latin typeface="+mj-lt"/>
              </a:rPr>
              <a:t>whaiao</a:t>
            </a:r>
            <a:r>
              <a:rPr lang="en-US" sz="2400">
                <a:solidFill>
                  <a:srgbClr val="F8F8F8"/>
                </a:solidFill>
                <a:effectLst/>
                <a:latin typeface="+mj-lt"/>
              </a:rPr>
              <a:t>, ki te ao </a:t>
            </a:r>
            <a:r>
              <a:rPr lang="en-US" sz="2400" err="1">
                <a:solidFill>
                  <a:srgbClr val="F8F8F8"/>
                </a:solidFill>
                <a:effectLst/>
                <a:latin typeface="+mj-lt"/>
              </a:rPr>
              <a:t>mārama</a:t>
            </a:r>
            <a:r>
              <a:rPr lang="en-US" sz="2400">
                <a:solidFill>
                  <a:srgbClr val="F8F8F8"/>
                </a:solidFill>
                <a:effectLst/>
                <a:latin typeface="+mj-lt"/>
              </a:rPr>
              <a:t>!</a:t>
            </a:r>
          </a:p>
          <a:p>
            <a:pPr>
              <a:spcBef>
                <a:spcPts val="0"/>
              </a:spcBef>
              <a:spcAft>
                <a:spcPts val="600"/>
              </a:spcAft>
            </a:pPr>
            <a:r>
              <a:rPr lang="en-US" sz="2400">
                <a:solidFill>
                  <a:srgbClr val="F8F8F8"/>
                </a:solidFill>
                <a:effectLst/>
                <a:latin typeface="+mj-lt"/>
              </a:rPr>
              <a:t>Hui e, </a:t>
            </a:r>
            <a:r>
              <a:rPr lang="en-US" sz="2400" err="1">
                <a:solidFill>
                  <a:srgbClr val="F8F8F8"/>
                </a:solidFill>
                <a:effectLst/>
                <a:latin typeface="+mj-lt"/>
              </a:rPr>
              <a:t>tāiki</a:t>
            </a:r>
            <a:r>
              <a:rPr lang="en-US" sz="2400">
                <a:solidFill>
                  <a:srgbClr val="F8F8F8"/>
                </a:solidFill>
                <a:effectLst/>
                <a:latin typeface="+mj-lt"/>
              </a:rPr>
              <a:t> e!</a:t>
            </a:r>
          </a:p>
        </p:txBody>
      </p:sp>
      <p:sp>
        <p:nvSpPr>
          <p:cNvPr id="4" name="TextBox 3">
            <a:extLst>
              <a:ext uri="{FF2B5EF4-FFF2-40B4-BE49-F238E27FC236}">
                <a16:creationId xmlns:a16="http://schemas.microsoft.com/office/drawing/2014/main" id="{2A463E7D-2459-4085-B16C-D84133D1E9BC}"/>
              </a:ext>
            </a:extLst>
          </p:cNvPr>
          <p:cNvSpPr txBox="1"/>
          <p:nvPr userDrawn="1"/>
        </p:nvSpPr>
        <p:spPr>
          <a:xfrm>
            <a:off x="5574890" y="4498771"/>
            <a:ext cx="6300511" cy="1569660"/>
          </a:xfrm>
          <a:prstGeom prst="rect">
            <a:avLst/>
          </a:prstGeom>
          <a:noFill/>
        </p:spPr>
        <p:txBody>
          <a:bodyPr wrap="square" rtlCol="0">
            <a:spAutoFit/>
          </a:bodyPr>
          <a:lstStyle/>
          <a:p>
            <a:pPr marL="0" marR="0" algn="r">
              <a:spcBef>
                <a:spcPts val="0"/>
              </a:spcBef>
              <a:spcAft>
                <a:spcPts val="0"/>
              </a:spcAft>
            </a:pPr>
            <a:r>
              <a:rPr lang="en-US" sz="1600" i="1">
                <a:solidFill>
                  <a:srgbClr val="F8F8F8"/>
                </a:solidFill>
                <a:effectLst/>
                <a:latin typeface="+mj-lt"/>
              </a:rPr>
              <a:t>Bestow the life force of learning,</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Upon these repositories,</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So that aspiration of quality learning for our children is paramount,</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And remains at the forefront of all of our works,</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So that they may flourish and thrive,</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For all eternity!</a:t>
            </a:r>
            <a:r>
              <a:rPr lang="en-US" sz="1600">
                <a:solidFill>
                  <a:srgbClr val="F8F8F8"/>
                </a:solidFill>
                <a:effectLst/>
                <a:latin typeface="+mj-lt"/>
              </a:rPr>
              <a:t> </a:t>
            </a:r>
          </a:p>
        </p:txBody>
      </p:sp>
      <p:sp>
        <p:nvSpPr>
          <p:cNvPr id="8" name="TextBox 7">
            <a:extLst>
              <a:ext uri="{FF2B5EF4-FFF2-40B4-BE49-F238E27FC236}">
                <a16:creationId xmlns:a16="http://schemas.microsoft.com/office/drawing/2014/main" id="{66B97F04-28C0-4292-AE46-ADFDFCF57865}"/>
              </a:ext>
            </a:extLst>
          </p:cNvPr>
          <p:cNvSpPr txBox="1"/>
          <p:nvPr userDrawn="1"/>
        </p:nvSpPr>
        <p:spPr>
          <a:xfrm>
            <a:off x="578136" y="515384"/>
            <a:ext cx="6471592" cy="769441"/>
          </a:xfrm>
          <a:prstGeom prst="rect">
            <a:avLst/>
          </a:prstGeom>
          <a:noFill/>
        </p:spPr>
        <p:txBody>
          <a:bodyPr wrap="square" rtlCol="0">
            <a:spAutoFit/>
          </a:bodyPr>
          <a:lstStyle/>
          <a:p>
            <a:r>
              <a:rPr lang="en-NZ" sz="4400">
                <a:solidFill>
                  <a:srgbClr val="F8F8F8"/>
                </a:solidFill>
                <a:latin typeface="Avenir Next LT Pro Demi" panose="020B0704020202020204" pitchFamily="34" charset="0"/>
              </a:rPr>
              <a:t>Karakia </a:t>
            </a:r>
            <a:r>
              <a:rPr lang="en-NZ" sz="4400" err="1">
                <a:solidFill>
                  <a:srgbClr val="F8F8F8"/>
                </a:solidFill>
                <a:latin typeface="Avenir Next LT Pro Demi" panose="020B0704020202020204" pitchFamily="34" charset="0"/>
              </a:rPr>
              <a:t>timatanga</a:t>
            </a:r>
            <a:endParaRPr lang="en-NZ" sz="4400">
              <a:solidFill>
                <a:srgbClr val="F8F8F8"/>
              </a:solidFill>
              <a:latin typeface="Avenir Next LT Pro Demi" panose="020B0704020202020204" pitchFamily="34" charset="0"/>
            </a:endParaRPr>
          </a:p>
        </p:txBody>
      </p:sp>
    </p:spTree>
    <p:extLst>
      <p:ext uri="{BB962C8B-B14F-4D97-AF65-F5344CB8AC3E}">
        <p14:creationId xmlns:p14="http://schemas.microsoft.com/office/powerpoint/2010/main" val="2572448731"/>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rakia whakamutunga blu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6ECD9C-5A68-0046-BB80-27737E558B4C}"/>
              </a:ext>
            </a:extLst>
          </p:cNvPr>
          <p:cNvPicPr>
            <a:picLocks noChangeAspect="1"/>
          </p:cNvPicPr>
          <p:nvPr userDrawn="1"/>
        </p:nvPicPr>
        <p:blipFill>
          <a:blip r:embed="rId2"/>
          <a:srcRect/>
          <a:stretch/>
        </p:blipFill>
        <p:spPr>
          <a:xfrm>
            <a:off x="0" y="6080229"/>
            <a:ext cx="12192000" cy="783771"/>
          </a:xfrm>
          <a:prstGeom prst="rect">
            <a:avLst/>
          </a:prstGeom>
        </p:spPr>
      </p:pic>
      <p:sp>
        <p:nvSpPr>
          <p:cNvPr id="2" name="TextBox 1">
            <a:extLst>
              <a:ext uri="{FF2B5EF4-FFF2-40B4-BE49-F238E27FC236}">
                <a16:creationId xmlns:a16="http://schemas.microsoft.com/office/drawing/2014/main" id="{944C51E3-08EE-49AF-AE32-24F8D5CFA133}"/>
              </a:ext>
            </a:extLst>
          </p:cNvPr>
          <p:cNvSpPr txBox="1"/>
          <p:nvPr userDrawn="1"/>
        </p:nvSpPr>
        <p:spPr>
          <a:xfrm>
            <a:off x="578136" y="515384"/>
            <a:ext cx="6471592" cy="769441"/>
          </a:xfrm>
          <a:prstGeom prst="rect">
            <a:avLst/>
          </a:prstGeom>
          <a:noFill/>
        </p:spPr>
        <p:txBody>
          <a:bodyPr wrap="square" rtlCol="0">
            <a:spAutoFit/>
          </a:bodyPr>
          <a:lstStyle/>
          <a:p>
            <a:r>
              <a:rPr lang="en-NZ" sz="4400">
                <a:solidFill>
                  <a:srgbClr val="F8F8F8"/>
                </a:solidFill>
                <a:latin typeface="Avenir Next LT Pro Demi" panose="020B0704020202020204" pitchFamily="34" charset="0"/>
              </a:rPr>
              <a:t>Karakia </a:t>
            </a:r>
            <a:r>
              <a:rPr lang="en-NZ" sz="4400" err="1">
                <a:solidFill>
                  <a:srgbClr val="F8F8F8"/>
                </a:solidFill>
                <a:latin typeface="Avenir Next LT Pro Demi" panose="020B0704020202020204" pitchFamily="34" charset="0"/>
              </a:rPr>
              <a:t>whakamutunga</a:t>
            </a:r>
            <a:endParaRPr lang="en-NZ" sz="4400">
              <a:solidFill>
                <a:srgbClr val="F8F8F8"/>
              </a:solidFill>
              <a:latin typeface="Avenir Next LT Pro Demi" panose="020B0704020202020204" pitchFamily="34" charset="0"/>
            </a:endParaRPr>
          </a:p>
        </p:txBody>
      </p:sp>
      <p:sp>
        <p:nvSpPr>
          <p:cNvPr id="3" name="TextBox 2">
            <a:extLst>
              <a:ext uri="{FF2B5EF4-FFF2-40B4-BE49-F238E27FC236}">
                <a16:creationId xmlns:a16="http://schemas.microsoft.com/office/drawing/2014/main" id="{EC66FE91-FEA0-402D-AFE3-BD2F8005B1C1}"/>
              </a:ext>
            </a:extLst>
          </p:cNvPr>
          <p:cNvSpPr txBox="1"/>
          <p:nvPr userDrawn="1"/>
        </p:nvSpPr>
        <p:spPr>
          <a:xfrm>
            <a:off x="1044185" y="1604625"/>
            <a:ext cx="7728156" cy="2246769"/>
          </a:xfrm>
          <a:prstGeom prst="rect">
            <a:avLst/>
          </a:prstGeom>
          <a:noFill/>
        </p:spPr>
        <p:txBody>
          <a:bodyPr wrap="square" rtlCol="0">
            <a:spAutoFit/>
          </a:bodyPr>
          <a:lstStyle/>
          <a:p>
            <a:pPr>
              <a:spcBef>
                <a:spcPts val="0"/>
              </a:spcBef>
              <a:spcAft>
                <a:spcPts val="600"/>
              </a:spcAft>
            </a:pPr>
            <a:r>
              <a:rPr lang="en-US" sz="2400" err="1">
                <a:solidFill>
                  <a:srgbClr val="F8F8F8"/>
                </a:solidFill>
                <a:effectLst/>
                <a:latin typeface="Avenir Next LT Pro" panose="020B0504020202020204" pitchFamily="34" charset="0"/>
              </a:rPr>
              <a:t>Tēnei</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rā</a:t>
            </a:r>
            <a:r>
              <a:rPr lang="en-US" sz="2400">
                <a:solidFill>
                  <a:srgbClr val="F8F8F8"/>
                </a:solidFill>
                <a:effectLst/>
                <a:latin typeface="Avenir Next LT Pro" panose="020B0504020202020204" pitchFamily="34" charset="0"/>
              </a:rPr>
              <a:t> te </a:t>
            </a:r>
            <a:r>
              <a:rPr lang="en-US" sz="2400" err="1">
                <a:solidFill>
                  <a:srgbClr val="F8F8F8"/>
                </a:solidFill>
                <a:effectLst/>
                <a:latin typeface="Avenir Next LT Pro" panose="020B0504020202020204" pitchFamily="34" charset="0"/>
              </a:rPr>
              <a:t>whakairi</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ake</a:t>
            </a:r>
            <a:r>
              <a:rPr lang="en-US" sz="2400">
                <a:solidFill>
                  <a:srgbClr val="F8F8F8"/>
                </a:solidFill>
                <a:effectLst/>
                <a:latin typeface="Avenir Next LT Pro" panose="020B0504020202020204" pitchFamily="34" charset="0"/>
              </a:rPr>
              <a:t> i te </a:t>
            </a:r>
            <a:r>
              <a:rPr lang="en-US" sz="2400" err="1">
                <a:solidFill>
                  <a:srgbClr val="F8F8F8"/>
                </a:solidFill>
                <a:effectLst/>
                <a:latin typeface="Avenir Next LT Pro" panose="020B0504020202020204" pitchFamily="34" charset="0"/>
              </a:rPr>
              <a:t>kete</a:t>
            </a:r>
            <a:r>
              <a:rPr lang="en-US" sz="2400">
                <a:solidFill>
                  <a:srgbClr val="F8F8F8"/>
                </a:solidFill>
                <a:effectLst/>
                <a:latin typeface="Avenir Next LT Pro" panose="020B0504020202020204" pitchFamily="34" charset="0"/>
              </a:rPr>
              <a:t> o te wānanga, </a:t>
            </a:r>
          </a:p>
          <a:p>
            <a:pPr>
              <a:spcBef>
                <a:spcPts val="0"/>
              </a:spcBef>
              <a:spcAft>
                <a:spcPts val="600"/>
              </a:spcAft>
            </a:pPr>
            <a:r>
              <a:rPr lang="en-US" sz="2400" err="1">
                <a:solidFill>
                  <a:srgbClr val="F8F8F8"/>
                </a:solidFill>
                <a:effectLst/>
                <a:latin typeface="Avenir Next LT Pro" panose="020B0504020202020204" pitchFamily="34" charset="0"/>
              </a:rPr>
              <a:t>Tōna</a:t>
            </a:r>
            <a:r>
              <a:rPr lang="en-US" sz="2400">
                <a:solidFill>
                  <a:srgbClr val="F8F8F8"/>
                </a:solidFill>
                <a:effectLst/>
                <a:latin typeface="Avenir Next LT Pro" panose="020B0504020202020204" pitchFamily="34" charset="0"/>
              </a:rPr>
              <a:t> mauri </a:t>
            </a:r>
            <a:r>
              <a:rPr lang="en-US" sz="2400" err="1">
                <a:solidFill>
                  <a:srgbClr val="F8F8F8"/>
                </a:solidFill>
                <a:effectLst/>
                <a:latin typeface="Avenir Next LT Pro" panose="020B0504020202020204" pitchFamily="34" charset="0"/>
              </a:rPr>
              <a:t>nō</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runga</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nō</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Rangi</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nō</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raro</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nō</a:t>
            </a:r>
            <a:r>
              <a:rPr lang="en-US" sz="2400">
                <a:solidFill>
                  <a:srgbClr val="F8F8F8"/>
                </a:solidFill>
                <a:effectLst/>
                <a:latin typeface="Avenir Next LT Pro" panose="020B0504020202020204" pitchFamily="34" charset="0"/>
              </a:rPr>
              <a:t> Papa, </a:t>
            </a:r>
          </a:p>
          <a:p>
            <a:pPr>
              <a:spcBef>
                <a:spcPts val="0"/>
              </a:spcBef>
              <a:spcAft>
                <a:spcPts val="600"/>
              </a:spcAft>
            </a:pPr>
            <a:r>
              <a:rPr lang="en-US" sz="2400" err="1">
                <a:solidFill>
                  <a:srgbClr val="F8F8F8"/>
                </a:solidFill>
                <a:effectLst/>
                <a:latin typeface="Avenir Next LT Pro" panose="020B0504020202020204" pitchFamily="34" charset="0"/>
              </a:rPr>
              <a:t>Tēnei</a:t>
            </a:r>
            <a:r>
              <a:rPr lang="en-US" sz="2400">
                <a:solidFill>
                  <a:srgbClr val="F8F8F8"/>
                </a:solidFill>
                <a:effectLst/>
                <a:latin typeface="Avenir Next LT Pro" panose="020B0504020202020204" pitchFamily="34" charset="0"/>
              </a:rPr>
              <a:t> te mauri o te </a:t>
            </a:r>
            <a:r>
              <a:rPr lang="en-US" sz="2400" err="1">
                <a:solidFill>
                  <a:srgbClr val="F8F8F8"/>
                </a:solidFill>
                <a:effectLst/>
                <a:latin typeface="Avenir Next LT Pro" panose="020B0504020202020204" pitchFamily="34" charset="0"/>
              </a:rPr>
              <a:t>mātauranga</a:t>
            </a:r>
            <a:r>
              <a:rPr lang="en-US" sz="2400">
                <a:solidFill>
                  <a:srgbClr val="F8F8F8"/>
                </a:solidFill>
                <a:effectLst/>
                <a:latin typeface="Avenir Next LT Pro" panose="020B0504020202020204" pitchFamily="34" charset="0"/>
              </a:rPr>
              <a:t> ka </a:t>
            </a:r>
            <a:r>
              <a:rPr lang="en-US" sz="2400" err="1">
                <a:solidFill>
                  <a:srgbClr val="F8F8F8"/>
                </a:solidFill>
                <a:effectLst/>
                <a:latin typeface="Avenir Next LT Pro" panose="020B0504020202020204" pitchFamily="34" charset="0"/>
              </a:rPr>
              <a:t>whakatakina</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ake</a:t>
            </a:r>
            <a:r>
              <a:rPr lang="en-US" sz="2400">
                <a:solidFill>
                  <a:srgbClr val="F8F8F8"/>
                </a:solidFill>
                <a:effectLst/>
                <a:latin typeface="Avenir Next LT Pro" panose="020B0504020202020204" pitchFamily="34" charset="0"/>
              </a:rPr>
              <a:t>, </a:t>
            </a:r>
          </a:p>
          <a:p>
            <a:pPr>
              <a:spcBef>
                <a:spcPts val="0"/>
              </a:spcBef>
              <a:spcAft>
                <a:spcPts val="600"/>
              </a:spcAft>
            </a:pPr>
            <a:r>
              <a:rPr lang="en-US" sz="2400">
                <a:solidFill>
                  <a:srgbClr val="F8F8F8"/>
                </a:solidFill>
                <a:effectLst/>
                <a:latin typeface="Avenir Next LT Pro" panose="020B0504020202020204" pitchFamily="34" charset="0"/>
              </a:rPr>
              <a:t>Kia </a:t>
            </a:r>
            <a:r>
              <a:rPr lang="en-US" sz="2400" err="1">
                <a:solidFill>
                  <a:srgbClr val="F8F8F8"/>
                </a:solidFill>
                <a:effectLst/>
                <a:latin typeface="Avenir Next LT Pro" panose="020B0504020202020204" pitchFamily="34" charset="0"/>
              </a:rPr>
              <a:t>wātea</a:t>
            </a:r>
            <a:r>
              <a:rPr lang="en-US" sz="2400">
                <a:solidFill>
                  <a:srgbClr val="F8F8F8"/>
                </a:solidFill>
                <a:effectLst/>
                <a:latin typeface="Avenir Next LT Pro" panose="020B0504020202020204" pitchFamily="34" charset="0"/>
              </a:rPr>
              <a:t> ai </a:t>
            </a:r>
            <a:r>
              <a:rPr lang="en-US" sz="2400" err="1">
                <a:solidFill>
                  <a:srgbClr val="F8F8F8"/>
                </a:solidFill>
                <a:effectLst/>
                <a:latin typeface="Avenir Next LT Pro" panose="020B0504020202020204" pitchFamily="34" charset="0"/>
              </a:rPr>
              <a:t>ēnei</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pūkenga</a:t>
            </a:r>
            <a:r>
              <a:rPr lang="en-US" sz="2400">
                <a:solidFill>
                  <a:srgbClr val="F8F8F8"/>
                </a:solidFill>
                <a:effectLst/>
                <a:latin typeface="Avenir Next LT Pro" panose="020B0504020202020204" pitchFamily="34" charset="0"/>
              </a:rPr>
              <a:t>, </a:t>
            </a:r>
          </a:p>
          <a:p>
            <a:pPr>
              <a:spcBef>
                <a:spcPts val="0"/>
              </a:spcBef>
              <a:spcAft>
                <a:spcPts val="600"/>
              </a:spcAft>
            </a:pPr>
            <a:r>
              <a:rPr lang="en-US" sz="2400">
                <a:solidFill>
                  <a:srgbClr val="F8F8F8"/>
                </a:solidFill>
                <a:effectLst/>
                <a:latin typeface="Avenir Next LT Pro" panose="020B0504020202020204" pitchFamily="34" charset="0"/>
              </a:rPr>
              <a:t>Hui e, </a:t>
            </a:r>
            <a:r>
              <a:rPr lang="en-US" sz="2400" err="1">
                <a:solidFill>
                  <a:srgbClr val="F8F8F8"/>
                </a:solidFill>
                <a:effectLst/>
                <a:latin typeface="Avenir Next LT Pro" panose="020B0504020202020204" pitchFamily="34" charset="0"/>
              </a:rPr>
              <a:t>tāiki</a:t>
            </a:r>
            <a:r>
              <a:rPr lang="en-US" sz="2400">
                <a:solidFill>
                  <a:srgbClr val="F8F8F8"/>
                </a:solidFill>
                <a:effectLst/>
                <a:latin typeface="Avenir Next LT Pro" panose="020B0504020202020204" pitchFamily="34" charset="0"/>
              </a:rPr>
              <a:t> e! </a:t>
            </a:r>
          </a:p>
        </p:txBody>
      </p:sp>
      <p:sp>
        <p:nvSpPr>
          <p:cNvPr id="4" name="TextBox 3">
            <a:extLst>
              <a:ext uri="{FF2B5EF4-FFF2-40B4-BE49-F238E27FC236}">
                <a16:creationId xmlns:a16="http://schemas.microsoft.com/office/drawing/2014/main" id="{2A463E7D-2459-4085-B16C-D84133D1E9BC}"/>
              </a:ext>
            </a:extLst>
          </p:cNvPr>
          <p:cNvSpPr txBox="1"/>
          <p:nvPr userDrawn="1"/>
        </p:nvSpPr>
        <p:spPr>
          <a:xfrm>
            <a:off x="5038050" y="4634456"/>
            <a:ext cx="6837352" cy="1323439"/>
          </a:xfrm>
          <a:prstGeom prst="rect">
            <a:avLst/>
          </a:prstGeom>
          <a:noFill/>
        </p:spPr>
        <p:txBody>
          <a:bodyPr wrap="square" rtlCol="0">
            <a:spAutoFit/>
          </a:bodyPr>
          <a:lstStyle/>
          <a:p>
            <a:pPr marL="0" marR="0" algn="r">
              <a:spcBef>
                <a:spcPts val="0"/>
              </a:spcBef>
              <a:spcAft>
                <a:spcPts val="0"/>
              </a:spcAft>
            </a:pPr>
            <a:r>
              <a:rPr lang="en-US" sz="1600" i="1">
                <a:solidFill>
                  <a:srgbClr val="F8F8F8"/>
                </a:solidFill>
                <a:effectLst/>
                <a:latin typeface="+mj-lt"/>
              </a:rPr>
              <a:t>May we close these discussions of learning,</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Whose essence is derived from both divine and earthly sources,</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The life force of knowledge is reaffirmed  </a:t>
            </a:r>
            <a:endParaRPr lang="en-US" sz="1600">
              <a:solidFill>
                <a:srgbClr val="F8F8F8"/>
              </a:solidFill>
              <a:effectLst/>
              <a:latin typeface="+mj-lt"/>
            </a:endParaRPr>
          </a:p>
          <a:p>
            <a:pPr marL="0" marR="0" algn="r">
              <a:spcBef>
                <a:spcPts val="0"/>
              </a:spcBef>
              <a:spcAft>
                <a:spcPts val="0"/>
              </a:spcAft>
            </a:pPr>
            <a:r>
              <a:rPr lang="en-US" sz="1600" i="1">
                <a:solidFill>
                  <a:srgbClr val="F8F8F8"/>
                </a:solidFill>
                <a:effectLst/>
                <a:latin typeface="+mj-lt"/>
              </a:rPr>
              <a:t>to allow this gathering to finish, </a:t>
            </a:r>
          </a:p>
          <a:p>
            <a:pPr marL="0" marR="0" algn="r">
              <a:spcBef>
                <a:spcPts val="0"/>
              </a:spcBef>
              <a:spcAft>
                <a:spcPts val="0"/>
              </a:spcAft>
            </a:pPr>
            <a:r>
              <a:rPr lang="en-US" sz="1600" i="1">
                <a:solidFill>
                  <a:srgbClr val="F8F8F8"/>
                </a:solidFill>
                <a:effectLst/>
                <a:latin typeface="+mj-lt"/>
              </a:rPr>
              <a:t>Forever bound!</a:t>
            </a:r>
            <a:r>
              <a:rPr lang="en-US" sz="1600">
                <a:solidFill>
                  <a:srgbClr val="F8F8F8"/>
                </a:solidFill>
                <a:effectLst/>
                <a:latin typeface="+mj-lt"/>
              </a:rPr>
              <a:t> </a:t>
            </a:r>
          </a:p>
        </p:txBody>
      </p:sp>
    </p:spTree>
    <p:extLst>
      <p:ext uri="{BB962C8B-B14F-4D97-AF65-F5344CB8AC3E}">
        <p14:creationId xmlns:p14="http://schemas.microsoft.com/office/powerpoint/2010/main" val="4187376351"/>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rakia blue blank">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6ECD9C-5A68-0046-BB80-27737E558B4C}"/>
              </a:ext>
            </a:extLst>
          </p:cNvPr>
          <p:cNvPicPr>
            <a:picLocks noChangeAspect="1"/>
          </p:cNvPicPr>
          <p:nvPr userDrawn="1"/>
        </p:nvPicPr>
        <p:blipFill>
          <a:blip r:embed="rId2"/>
          <a:srcRect/>
          <a:stretch/>
        </p:blipFill>
        <p:spPr>
          <a:xfrm>
            <a:off x="0" y="6080229"/>
            <a:ext cx="12192000" cy="783771"/>
          </a:xfrm>
          <a:prstGeom prst="rect">
            <a:avLst/>
          </a:prstGeom>
        </p:spPr>
      </p:pic>
      <p:sp>
        <p:nvSpPr>
          <p:cNvPr id="7" name="Title 6">
            <a:extLst>
              <a:ext uri="{FF2B5EF4-FFF2-40B4-BE49-F238E27FC236}">
                <a16:creationId xmlns:a16="http://schemas.microsoft.com/office/drawing/2014/main" id="{69F56D51-3D65-436F-AC09-BF9644692D5D}"/>
              </a:ext>
            </a:extLst>
          </p:cNvPr>
          <p:cNvSpPr>
            <a:spLocks noGrp="1"/>
          </p:cNvSpPr>
          <p:nvPr>
            <p:ph type="title" hasCustomPrompt="1"/>
          </p:nvPr>
        </p:nvSpPr>
        <p:spPr>
          <a:xfrm>
            <a:off x="578136" y="365125"/>
            <a:ext cx="7792556" cy="1325563"/>
          </a:xfrm>
        </p:spPr>
        <p:txBody>
          <a:bodyPr/>
          <a:lstStyle>
            <a:lvl1pPr>
              <a:defRPr>
                <a:solidFill>
                  <a:srgbClr val="F8F8F8"/>
                </a:solidFill>
                <a:latin typeface="Avenir Next LT Pro Demi" panose="020B0704020202020204" pitchFamily="34" charset="0"/>
              </a:defRPr>
            </a:lvl1pPr>
          </a:lstStyle>
          <a:p>
            <a:r>
              <a:rPr lang="en-US"/>
              <a:t>Click to edit heading</a:t>
            </a:r>
            <a:endParaRPr lang="en-NZ"/>
          </a:p>
        </p:txBody>
      </p:sp>
      <p:sp>
        <p:nvSpPr>
          <p:cNvPr id="13" name="Text Placeholder 12">
            <a:extLst>
              <a:ext uri="{FF2B5EF4-FFF2-40B4-BE49-F238E27FC236}">
                <a16:creationId xmlns:a16="http://schemas.microsoft.com/office/drawing/2014/main" id="{59CAB813-2D10-4C77-9AF9-6452820884F7}"/>
              </a:ext>
            </a:extLst>
          </p:cNvPr>
          <p:cNvSpPr>
            <a:spLocks noGrp="1"/>
          </p:cNvSpPr>
          <p:nvPr>
            <p:ph type="body" sz="quarter" idx="10"/>
          </p:nvPr>
        </p:nvSpPr>
        <p:spPr>
          <a:xfrm>
            <a:off x="1079500" y="1976438"/>
            <a:ext cx="7215188" cy="2914650"/>
          </a:xfrm>
        </p:spPr>
        <p:txBody>
          <a:bodyPr>
            <a:normAutofit/>
          </a:bodyPr>
          <a:lstStyle>
            <a:lvl1pPr marL="0" indent="0">
              <a:buNone/>
              <a:defRPr sz="2400" baseline="0">
                <a:solidFill>
                  <a:srgbClr val="F8F8F8"/>
                </a:solidFill>
                <a:latin typeface="Avenir Next LT Pro" panose="020B0504020202020204" pitchFamily="34" charset="0"/>
              </a:defRPr>
            </a:lvl1pPr>
          </a:lstStyle>
          <a:p>
            <a:pPr lvl="0"/>
            <a:endParaRPr lang="en-NZ"/>
          </a:p>
        </p:txBody>
      </p:sp>
      <p:sp>
        <p:nvSpPr>
          <p:cNvPr id="15" name="Text Placeholder 14">
            <a:extLst>
              <a:ext uri="{FF2B5EF4-FFF2-40B4-BE49-F238E27FC236}">
                <a16:creationId xmlns:a16="http://schemas.microsoft.com/office/drawing/2014/main" id="{5B9960B2-6211-4306-82D8-1551CAEA8B9B}"/>
              </a:ext>
            </a:extLst>
          </p:cNvPr>
          <p:cNvSpPr>
            <a:spLocks noGrp="1"/>
          </p:cNvSpPr>
          <p:nvPr>
            <p:ph type="body" sz="quarter" idx="11"/>
          </p:nvPr>
        </p:nvSpPr>
        <p:spPr>
          <a:xfrm>
            <a:off x="6194425" y="4413250"/>
            <a:ext cx="5722938" cy="1666875"/>
          </a:xfrm>
        </p:spPr>
        <p:txBody>
          <a:bodyPr>
            <a:normAutofit/>
          </a:bodyPr>
          <a:lstStyle>
            <a:lvl1pPr marL="0" indent="0">
              <a:buNone/>
              <a:defRPr sz="1600" b="0" i="1" baseline="0">
                <a:solidFill>
                  <a:srgbClr val="F8F8F8"/>
                </a:solidFill>
                <a:latin typeface="Avenir Next LT Pro" panose="020B0504020202020204" pitchFamily="34" charset="0"/>
              </a:defRPr>
            </a:lvl1pPr>
          </a:lstStyle>
          <a:p>
            <a:pPr lvl="0"/>
            <a:endParaRPr lang="en-NZ"/>
          </a:p>
        </p:txBody>
      </p:sp>
    </p:spTree>
    <p:extLst>
      <p:ext uri="{BB962C8B-B14F-4D97-AF65-F5344CB8AC3E}">
        <p14:creationId xmlns:p14="http://schemas.microsoft.com/office/powerpoint/2010/main" val="3944268827"/>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layout with object whit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DC82F7-2321-B348-92D6-755AA57D758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3" name="Text Placeholder 12">
            <a:extLst>
              <a:ext uri="{FF2B5EF4-FFF2-40B4-BE49-F238E27FC236}">
                <a16:creationId xmlns:a16="http://schemas.microsoft.com/office/drawing/2014/main" id="{699E1929-09D9-B249-82AD-E97CA86EAF17}"/>
              </a:ext>
            </a:extLst>
          </p:cNvPr>
          <p:cNvSpPr>
            <a:spLocks noGrp="1"/>
          </p:cNvSpPr>
          <p:nvPr>
            <p:ph type="body" sz="quarter" idx="15" hasCustomPrompt="1"/>
          </p:nvPr>
        </p:nvSpPr>
        <p:spPr>
          <a:xfrm>
            <a:off x="659015" y="1659939"/>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a:t>
            </a:r>
          </a:p>
        </p:txBody>
      </p:sp>
      <p:sp>
        <p:nvSpPr>
          <p:cNvPr id="25" name="Text Placeholder 22">
            <a:extLst>
              <a:ext uri="{FF2B5EF4-FFF2-40B4-BE49-F238E27FC236}">
                <a16:creationId xmlns:a16="http://schemas.microsoft.com/office/drawing/2014/main" id="{A5DA5F46-65A9-8841-9E77-A53D215DAA4B}"/>
              </a:ext>
            </a:extLst>
          </p:cNvPr>
          <p:cNvSpPr>
            <a:spLocks noGrp="1"/>
          </p:cNvSpPr>
          <p:nvPr>
            <p:ph type="body" sz="quarter" idx="17" hasCustomPrompt="1"/>
          </p:nvPr>
        </p:nvSpPr>
        <p:spPr>
          <a:xfrm>
            <a:off x="659015" y="2131386"/>
            <a:ext cx="5036159" cy="3147624"/>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11" name="Picture 10">
            <a:extLst>
              <a:ext uri="{FF2B5EF4-FFF2-40B4-BE49-F238E27FC236}">
                <a16:creationId xmlns:a16="http://schemas.microsoft.com/office/drawing/2014/main" id="{DB43168E-66B6-8C4B-ACF2-472535DD2264}"/>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8" name="Content Placeholder 2">
            <a:extLst>
              <a:ext uri="{FF2B5EF4-FFF2-40B4-BE49-F238E27FC236}">
                <a16:creationId xmlns:a16="http://schemas.microsoft.com/office/drawing/2014/main" id="{7F084554-0E43-44A7-A931-B37551ABF543}"/>
              </a:ext>
            </a:extLst>
          </p:cNvPr>
          <p:cNvSpPr>
            <a:spLocks noGrp="1"/>
          </p:cNvSpPr>
          <p:nvPr>
            <p:ph sz="quarter" idx="18" hasCustomPrompt="1"/>
          </p:nvPr>
        </p:nvSpPr>
        <p:spPr>
          <a:xfrm>
            <a:off x="6096000" y="2132013"/>
            <a:ext cx="5329238" cy="3146997"/>
          </a:xfrm>
        </p:spPr>
        <p:txBody>
          <a:bodyPr anchor="ctr">
            <a:normAutofit/>
          </a:bodyPr>
          <a:lstStyle>
            <a:lvl1pPr marL="0" indent="0" algn="ctr">
              <a:buNone/>
              <a:defRPr sz="1400" b="1"/>
            </a:lvl1pPr>
          </a:lstStyle>
          <a:p>
            <a:pPr lvl="0"/>
            <a:r>
              <a:rPr lang="en-US"/>
              <a:t>image/chart/table</a:t>
            </a:r>
            <a:endParaRPr lang="uk-UA"/>
          </a:p>
        </p:txBody>
      </p:sp>
      <p:sp>
        <p:nvSpPr>
          <p:cNvPr id="9" name="Title 3">
            <a:extLst>
              <a:ext uri="{FF2B5EF4-FFF2-40B4-BE49-F238E27FC236}">
                <a16:creationId xmlns:a16="http://schemas.microsoft.com/office/drawing/2014/main" id="{49BC94A6-AF9B-464B-8BDD-AC56601989D5}"/>
              </a:ext>
            </a:extLst>
          </p:cNvPr>
          <p:cNvSpPr>
            <a:spLocks noGrp="1"/>
          </p:cNvSpPr>
          <p:nvPr>
            <p:ph type="title" hasCustomPrompt="1"/>
          </p:nvPr>
        </p:nvSpPr>
        <p:spPr>
          <a:xfrm>
            <a:off x="565608" y="348792"/>
            <a:ext cx="10859630"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Tree>
    <p:extLst>
      <p:ext uri="{BB962C8B-B14F-4D97-AF65-F5344CB8AC3E}">
        <p14:creationId xmlns:p14="http://schemas.microsoft.com/office/powerpoint/2010/main" val="3213931097"/>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layout with object blue">
    <p:bg>
      <p:bgPr>
        <a:solidFill>
          <a:schemeClr val="tx2"/>
        </a:solidFill>
        <a:effectLst/>
      </p:bgPr>
    </p:bg>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3911B62F-0403-0B44-B53E-61512AC9015E}"/>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a:t>
            </a:r>
          </a:p>
        </p:txBody>
      </p:sp>
      <p:sp>
        <p:nvSpPr>
          <p:cNvPr id="11" name="Text Placeholder 22">
            <a:extLst>
              <a:ext uri="{FF2B5EF4-FFF2-40B4-BE49-F238E27FC236}">
                <a16:creationId xmlns:a16="http://schemas.microsoft.com/office/drawing/2014/main" id="{49B9F458-71D2-0741-8A54-C00034ADEF41}"/>
              </a:ext>
            </a:extLst>
          </p:cNvPr>
          <p:cNvSpPr>
            <a:spLocks noGrp="1"/>
          </p:cNvSpPr>
          <p:nvPr>
            <p:ph type="body" sz="quarter" idx="14" hasCustomPrompt="1"/>
          </p:nvPr>
        </p:nvSpPr>
        <p:spPr>
          <a:xfrm>
            <a:off x="659015" y="2131386"/>
            <a:ext cx="5036159" cy="3166478"/>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2" name="Rectangle 11">
            <a:extLst>
              <a:ext uri="{FF2B5EF4-FFF2-40B4-BE49-F238E27FC236}">
                <a16:creationId xmlns:a16="http://schemas.microsoft.com/office/drawing/2014/main" id="{EF63E775-9479-7B48-AD0A-42F1D6170F63}"/>
              </a:ext>
            </a:extLst>
          </p:cNvPr>
          <p:cNvSpPr/>
          <p:nvPr userDrawn="1"/>
        </p:nvSpPr>
        <p:spPr>
          <a:xfrm>
            <a:off x="77556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7" name="Picture 16">
            <a:extLst>
              <a:ext uri="{FF2B5EF4-FFF2-40B4-BE49-F238E27FC236}">
                <a16:creationId xmlns:a16="http://schemas.microsoft.com/office/drawing/2014/main" id="{EF8FE86E-5FD4-5B43-93BF-3D994DCFFE3F}"/>
              </a:ext>
            </a:extLst>
          </p:cNvPr>
          <p:cNvPicPr>
            <a:picLocks noChangeAspect="1"/>
          </p:cNvPicPr>
          <p:nvPr userDrawn="1"/>
        </p:nvPicPr>
        <p:blipFill>
          <a:blip r:embed="rId2"/>
          <a:srcRect/>
          <a:stretch/>
        </p:blipFill>
        <p:spPr>
          <a:xfrm>
            <a:off x="0" y="5480402"/>
            <a:ext cx="925286" cy="1387929"/>
          </a:xfrm>
          <a:prstGeom prst="rect">
            <a:avLst/>
          </a:prstGeom>
        </p:spPr>
      </p:pic>
      <p:sp>
        <p:nvSpPr>
          <p:cNvPr id="13" name="Content Placeholder 2">
            <a:extLst>
              <a:ext uri="{FF2B5EF4-FFF2-40B4-BE49-F238E27FC236}">
                <a16:creationId xmlns:a16="http://schemas.microsoft.com/office/drawing/2014/main" id="{64BAE656-0F51-4464-8C29-F32BF764F9D9}"/>
              </a:ext>
            </a:extLst>
          </p:cNvPr>
          <p:cNvSpPr>
            <a:spLocks noGrp="1"/>
          </p:cNvSpPr>
          <p:nvPr>
            <p:ph sz="quarter" idx="18" hasCustomPrompt="1"/>
          </p:nvPr>
        </p:nvSpPr>
        <p:spPr>
          <a:xfrm>
            <a:off x="6096000" y="2132013"/>
            <a:ext cx="5329238" cy="3146997"/>
          </a:xfrm>
        </p:spPr>
        <p:txBody>
          <a:bodyPr anchor="ctr">
            <a:normAutofit/>
          </a:bodyPr>
          <a:lstStyle>
            <a:lvl1pPr marL="0" indent="0" algn="ctr">
              <a:buNone/>
              <a:defRPr sz="1400" b="1"/>
            </a:lvl1pPr>
          </a:lstStyle>
          <a:p>
            <a:pPr lvl="0"/>
            <a:r>
              <a:rPr lang="en-US"/>
              <a:t>image/chart/table</a:t>
            </a:r>
            <a:endParaRPr lang="uk-UA"/>
          </a:p>
        </p:txBody>
      </p:sp>
      <p:sp>
        <p:nvSpPr>
          <p:cNvPr id="14" name="Title 3">
            <a:extLst>
              <a:ext uri="{FF2B5EF4-FFF2-40B4-BE49-F238E27FC236}">
                <a16:creationId xmlns:a16="http://schemas.microsoft.com/office/drawing/2014/main" id="{B05FAE2D-A75D-4E79-AAC4-36BEA901E0DA}"/>
              </a:ext>
            </a:extLst>
          </p:cNvPr>
          <p:cNvSpPr>
            <a:spLocks noGrp="1"/>
          </p:cNvSpPr>
          <p:nvPr>
            <p:ph type="title" hasCustomPrompt="1"/>
          </p:nvPr>
        </p:nvSpPr>
        <p:spPr>
          <a:xfrm>
            <a:off x="565608" y="348792"/>
            <a:ext cx="11626392" cy="953039"/>
          </a:xfrm>
        </p:spPr>
        <p:txBody>
          <a:bodyPr anchor="b"/>
          <a:lstStyle>
            <a:lvl1pPr algn="l">
              <a:defRPr b="1">
                <a:solidFill>
                  <a:schemeClr val="bg1"/>
                </a:solidFill>
                <a:latin typeface="Avenir Next LT Pro Demi" panose="020B0704020202020204" pitchFamily="34" charset="0"/>
              </a:defRPr>
            </a:lvl1pPr>
          </a:lstStyle>
          <a:p>
            <a:r>
              <a:rPr lang="en-US"/>
              <a:t>Type heading in here</a:t>
            </a:r>
            <a:endParaRPr lang="uk-UA"/>
          </a:p>
        </p:txBody>
      </p:sp>
    </p:spTree>
    <p:extLst>
      <p:ext uri="{BB962C8B-B14F-4D97-AF65-F5344CB8AC3E}">
        <p14:creationId xmlns:p14="http://schemas.microsoft.com/office/powerpoint/2010/main" val="1764070162"/>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layout long footer with object white">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0C12A5E0-DB88-F14A-8C7F-39C14F618134}"/>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a:t>
            </a:r>
          </a:p>
        </p:txBody>
      </p:sp>
      <p:sp>
        <p:nvSpPr>
          <p:cNvPr id="17" name="Text Placeholder 22">
            <a:extLst>
              <a:ext uri="{FF2B5EF4-FFF2-40B4-BE49-F238E27FC236}">
                <a16:creationId xmlns:a16="http://schemas.microsoft.com/office/drawing/2014/main" id="{C5432F53-461B-744F-854D-F540C6FFB166}"/>
              </a:ext>
            </a:extLst>
          </p:cNvPr>
          <p:cNvSpPr>
            <a:spLocks noGrp="1"/>
          </p:cNvSpPr>
          <p:nvPr>
            <p:ph type="body" sz="quarter" idx="14" hasCustomPrompt="1"/>
          </p:nvPr>
        </p:nvSpPr>
        <p:spPr>
          <a:xfrm>
            <a:off x="659015" y="2131386"/>
            <a:ext cx="5036159" cy="3485642"/>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8" name="Rectangle 17">
            <a:extLst>
              <a:ext uri="{FF2B5EF4-FFF2-40B4-BE49-F238E27FC236}">
                <a16:creationId xmlns:a16="http://schemas.microsoft.com/office/drawing/2014/main" id="{41DC82F7-2321-B348-92D6-755AA57D758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1" name="Picture 10">
            <a:extLst>
              <a:ext uri="{FF2B5EF4-FFF2-40B4-BE49-F238E27FC236}">
                <a16:creationId xmlns:a16="http://schemas.microsoft.com/office/drawing/2014/main" id="{2599D595-AFBC-A54D-9EAB-1220DAFF85D0}"/>
              </a:ext>
            </a:extLst>
          </p:cNvPr>
          <p:cNvPicPr>
            <a:picLocks noChangeAspect="1"/>
          </p:cNvPicPr>
          <p:nvPr userDrawn="1"/>
        </p:nvPicPr>
        <p:blipFill>
          <a:blip r:embed="rId2"/>
          <a:stretch>
            <a:fillRect/>
          </a:stretch>
        </p:blipFill>
        <p:spPr>
          <a:xfrm>
            <a:off x="0" y="6077138"/>
            <a:ext cx="12192000" cy="783772"/>
          </a:xfrm>
          <a:prstGeom prst="rect">
            <a:avLst/>
          </a:prstGeom>
        </p:spPr>
      </p:pic>
      <p:sp>
        <p:nvSpPr>
          <p:cNvPr id="3" name="Content Placeholder 2">
            <a:extLst>
              <a:ext uri="{FF2B5EF4-FFF2-40B4-BE49-F238E27FC236}">
                <a16:creationId xmlns:a16="http://schemas.microsoft.com/office/drawing/2014/main" id="{1956F93F-F9E1-455B-AC25-CE91017DDD45}"/>
              </a:ext>
            </a:extLst>
          </p:cNvPr>
          <p:cNvSpPr>
            <a:spLocks noGrp="1"/>
          </p:cNvSpPr>
          <p:nvPr>
            <p:ph sz="quarter" idx="15" hasCustomPrompt="1"/>
          </p:nvPr>
        </p:nvSpPr>
        <p:spPr>
          <a:xfrm>
            <a:off x="6096000" y="2132013"/>
            <a:ext cx="5329238" cy="3484562"/>
          </a:xfrm>
        </p:spPr>
        <p:txBody>
          <a:bodyPr anchor="ctr">
            <a:normAutofit/>
          </a:bodyPr>
          <a:lstStyle>
            <a:lvl1pPr marL="0" indent="0" algn="ctr">
              <a:buNone/>
              <a:defRPr sz="1400" b="1"/>
            </a:lvl1pPr>
          </a:lstStyle>
          <a:p>
            <a:pPr lvl="0"/>
            <a:r>
              <a:rPr lang="en-US"/>
              <a:t>image/chart/table</a:t>
            </a:r>
            <a:endParaRPr lang="uk-UA"/>
          </a:p>
        </p:txBody>
      </p:sp>
      <p:sp>
        <p:nvSpPr>
          <p:cNvPr id="10" name="Title 3">
            <a:extLst>
              <a:ext uri="{FF2B5EF4-FFF2-40B4-BE49-F238E27FC236}">
                <a16:creationId xmlns:a16="http://schemas.microsoft.com/office/drawing/2014/main" id="{D2E94270-7DCF-4272-AB3B-A35988E036AA}"/>
              </a:ext>
            </a:extLst>
          </p:cNvPr>
          <p:cNvSpPr>
            <a:spLocks noGrp="1"/>
          </p:cNvSpPr>
          <p:nvPr>
            <p:ph type="title" hasCustomPrompt="1"/>
          </p:nvPr>
        </p:nvSpPr>
        <p:spPr>
          <a:xfrm>
            <a:off x="565608" y="348792"/>
            <a:ext cx="10859630" cy="953039"/>
          </a:xfrm>
        </p:spPr>
        <p:txBody>
          <a:bodyPr anchor="b"/>
          <a:lstStyle>
            <a:lvl1pPr algn="l">
              <a:defRPr b="1">
                <a:solidFill>
                  <a:schemeClr val="accent2"/>
                </a:solidFill>
                <a:latin typeface="Avenir Next LT Pro Demi" panose="020B0704020202020204" pitchFamily="34" charset="0"/>
              </a:defRPr>
            </a:lvl1pPr>
          </a:lstStyle>
          <a:p>
            <a:r>
              <a:rPr lang="en-US"/>
              <a:t>Type title in here</a:t>
            </a:r>
            <a:endParaRPr lang="uk-UA"/>
          </a:p>
        </p:txBody>
      </p:sp>
    </p:spTree>
    <p:extLst>
      <p:ext uri="{BB962C8B-B14F-4D97-AF65-F5344CB8AC3E}">
        <p14:creationId xmlns:p14="http://schemas.microsoft.com/office/powerpoint/2010/main" val="2637511835"/>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layout long footer with object blue">
    <p:bg>
      <p:bgPr>
        <a:solidFill>
          <a:schemeClr val="tx2"/>
        </a:solidFill>
        <a:effectLst/>
      </p:bgPr>
    </p:bg>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3911B62F-0403-0B44-B53E-61512AC9015E}"/>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a:t>
            </a:r>
          </a:p>
        </p:txBody>
      </p:sp>
      <p:sp>
        <p:nvSpPr>
          <p:cNvPr id="11" name="Text Placeholder 22">
            <a:extLst>
              <a:ext uri="{FF2B5EF4-FFF2-40B4-BE49-F238E27FC236}">
                <a16:creationId xmlns:a16="http://schemas.microsoft.com/office/drawing/2014/main" id="{49B9F458-71D2-0741-8A54-C00034ADEF41}"/>
              </a:ext>
            </a:extLst>
          </p:cNvPr>
          <p:cNvSpPr>
            <a:spLocks noGrp="1"/>
          </p:cNvSpPr>
          <p:nvPr>
            <p:ph type="body" sz="quarter" idx="14" hasCustomPrompt="1"/>
          </p:nvPr>
        </p:nvSpPr>
        <p:spPr>
          <a:xfrm>
            <a:off x="659015" y="2131386"/>
            <a:ext cx="5036159" cy="3484562"/>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2" name="Rectangle 11">
            <a:extLst>
              <a:ext uri="{FF2B5EF4-FFF2-40B4-BE49-F238E27FC236}">
                <a16:creationId xmlns:a16="http://schemas.microsoft.com/office/drawing/2014/main" id="{EF63E775-9479-7B48-AD0A-42F1D6170F63}"/>
              </a:ext>
            </a:extLst>
          </p:cNvPr>
          <p:cNvSpPr/>
          <p:nvPr userDrawn="1"/>
        </p:nvSpPr>
        <p:spPr>
          <a:xfrm>
            <a:off x="77556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7" name="Picture 16">
            <a:extLst>
              <a:ext uri="{FF2B5EF4-FFF2-40B4-BE49-F238E27FC236}">
                <a16:creationId xmlns:a16="http://schemas.microsoft.com/office/drawing/2014/main" id="{C96A10AB-53A1-F440-BDED-8DD0B76FFF15}"/>
              </a:ext>
            </a:extLst>
          </p:cNvPr>
          <p:cNvPicPr>
            <a:picLocks noChangeAspect="1"/>
          </p:cNvPicPr>
          <p:nvPr userDrawn="1"/>
        </p:nvPicPr>
        <p:blipFill>
          <a:blip r:embed="rId2"/>
          <a:srcRect/>
          <a:stretch/>
        </p:blipFill>
        <p:spPr>
          <a:xfrm>
            <a:off x="0" y="6080229"/>
            <a:ext cx="12192000" cy="783771"/>
          </a:xfrm>
          <a:prstGeom prst="rect">
            <a:avLst/>
          </a:prstGeom>
        </p:spPr>
      </p:pic>
      <p:sp>
        <p:nvSpPr>
          <p:cNvPr id="13" name="Content Placeholder 2">
            <a:extLst>
              <a:ext uri="{FF2B5EF4-FFF2-40B4-BE49-F238E27FC236}">
                <a16:creationId xmlns:a16="http://schemas.microsoft.com/office/drawing/2014/main" id="{CA414B8A-AC49-4A23-9BD4-40DC518A1B16}"/>
              </a:ext>
            </a:extLst>
          </p:cNvPr>
          <p:cNvSpPr>
            <a:spLocks noGrp="1"/>
          </p:cNvSpPr>
          <p:nvPr>
            <p:ph sz="quarter" idx="15" hasCustomPrompt="1"/>
          </p:nvPr>
        </p:nvSpPr>
        <p:spPr>
          <a:xfrm>
            <a:off x="6096000" y="2132013"/>
            <a:ext cx="5329238" cy="3484562"/>
          </a:xfrm>
        </p:spPr>
        <p:txBody>
          <a:bodyPr anchor="ctr">
            <a:normAutofit/>
          </a:bodyPr>
          <a:lstStyle>
            <a:lvl1pPr marL="0" indent="0" algn="ctr">
              <a:buNone/>
              <a:defRPr sz="1400" b="1"/>
            </a:lvl1pPr>
          </a:lstStyle>
          <a:p>
            <a:pPr lvl="0"/>
            <a:r>
              <a:rPr lang="en-US"/>
              <a:t>image/chart/table</a:t>
            </a:r>
            <a:endParaRPr lang="uk-UA"/>
          </a:p>
        </p:txBody>
      </p:sp>
      <p:sp>
        <p:nvSpPr>
          <p:cNvPr id="14" name="Title 3">
            <a:extLst>
              <a:ext uri="{FF2B5EF4-FFF2-40B4-BE49-F238E27FC236}">
                <a16:creationId xmlns:a16="http://schemas.microsoft.com/office/drawing/2014/main" id="{205922A6-A9CB-4FAD-B866-651EF425EC52}"/>
              </a:ext>
            </a:extLst>
          </p:cNvPr>
          <p:cNvSpPr>
            <a:spLocks noGrp="1"/>
          </p:cNvSpPr>
          <p:nvPr>
            <p:ph type="title" hasCustomPrompt="1"/>
          </p:nvPr>
        </p:nvSpPr>
        <p:spPr>
          <a:xfrm>
            <a:off x="565608" y="348792"/>
            <a:ext cx="11626392" cy="953039"/>
          </a:xfrm>
        </p:spPr>
        <p:txBody>
          <a:bodyPr anchor="b"/>
          <a:lstStyle>
            <a:lvl1pPr algn="l">
              <a:defRPr b="1">
                <a:solidFill>
                  <a:schemeClr val="bg1"/>
                </a:solidFill>
                <a:latin typeface="Avenir Next LT Pro Demi" panose="020B0704020202020204" pitchFamily="34" charset="0"/>
              </a:defRPr>
            </a:lvl1pPr>
          </a:lstStyle>
          <a:p>
            <a:r>
              <a:rPr lang="en-US"/>
              <a:t>Type heading in here</a:t>
            </a:r>
            <a:endParaRPr lang="uk-UA"/>
          </a:p>
        </p:txBody>
      </p:sp>
    </p:spTree>
    <p:extLst>
      <p:ext uri="{BB962C8B-B14F-4D97-AF65-F5344CB8AC3E}">
        <p14:creationId xmlns:p14="http://schemas.microsoft.com/office/powerpoint/2010/main" val="4053541202"/>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bullets right aligned whit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FC71A45-2107-EF45-8F4E-3108E5D85F71}"/>
              </a:ext>
            </a:extLst>
          </p:cNvPr>
          <p:cNvSpPr>
            <a:spLocks noGrp="1"/>
          </p:cNvSpPr>
          <p:nvPr>
            <p:ph type="body" sz="quarter" idx="11" hasCustomPrompt="1"/>
          </p:nvPr>
        </p:nvSpPr>
        <p:spPr>
          <a:xfrm>
            <a:off x="7115594" y="1552340"/>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1</a:t>
            </a:r>
          </a:p>
        </p:txBody>
      </p:sp>
      <p:sp>
        <p:nvSpPr>
          <p:cNvPr id="23" name="Text Placeholder 22">
            <a:extLst>
              <a:ext uri="{FF2B5EF4-FFF2-40B4-BE49-F238E27FC236}">
                <a16:creationId xmlns:a16="http://schemas.microsoft.com/office/drawing/2014/main" id="{F416B149-1B00-B34A-A442-44A0CBD31ABC}"/>
              </a:ext>
            </a:extLst>
          </p:cNvPr>
          <p:cNvSpPr>
            <a:spLocks noGrp="1"/>
          </p:cNvSpPr>
          <p:nvPr>
            <p:ph type="body" sz="quarter" idx="14" hasCustomPrompt="1"/>
          </p:nvPr>
        </p:nvSpPr>
        <p:spPr>
          <a:xfrm>
            <a:off x="7115594" y="2124765"/>
            <a:ext cx="4309646" cy="783773"/>
          </a:xfrm>
        </p:spPr>
        <p:txBody>
          <a:bodyPr>
            <a:noAutofit/>
          </a:bodyPr>
          <a:lstStyle>
            <a:lvl1pPr marL="11113" indent="0">
              <a:lnSpc>
                <a:spcPct val="120000"/>
              </a:lnSpc>
              <a:buFontTx/>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24" name="Rectangle 23">
            <a:extLst>
              <a:ext uri="{FF2B5EF4-FFF2-40B4-BE49-F238E27FC236}">
                <a16:creationId xmlns:a16="http://schemas.microsoft.com/office/drawing/2014/main" id="{00FC7682-9607-4F42-9FCF-615E1556D7D7}"/>
              </a:ext>
            </a:extLst>
          </p:cNvPr>
          <p:cNvSpPr/>
          <p:nvPr userDrawn="1"/>
        </p:nvSpPr>
        <p:spPr>
          <a:xfrm>
            <a:off x="667244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27" name="Picture 26">
            <a:extLst>
              <a:ext uri="{FF2B5EF4-FFF2-40B4-BE49-F238E27FC236}">
                <a16:creationId xmlns:a16="http://schemas.microsoft.com/office/drawing/2014/main" id="{BD3DDC3C-8E1F-E147-94E9-43D8EA06F859}"/>
              </a:ext>
            </a:extLst>
          </p:cNvPr>
          <p:cNvPicPr>
            <a:picLocks noChangeAspect="1"/>
          </p:cNvPicPr>
          <p:nvPr userDrawn="1"/>
        </p:nvPicPr>
        <p:blipFill>
          <a:blip r:embed="rId2"/>
          <a:stretch>
            <a:fillRect/>
          </a:stretch>
        </p:blipFill>
        <p:spPr>
          <a:xfrm>
            <a:off x="0" y="6077138"/>
            <a:ext cx="12192000" cy="783772"/>
          </a:xfrm>
          <a:prstGeom prst="rect">
            <a:avLst/>
          </a:prstGeom>
        </p:spPr>
      </p:pic>
      <p:grpSp>
        <p:nvGrpSpPr>
          <p:cNvPr id="4" name="Group 3">
            <a:extLst>
              <a:ext uri="{FF2B5EF4-FFF2-40B4-BE49-F238E27FC236}">
                <a16:creationId xmlns:a16="http://schemas.microsoft.com/office/drawing/2014/main" id="{CFDB235D-F7B6-8D4C-9609-591ADD6603AC}"/>
              </a:ext>
            </a:extLst>
          </p:cNvPr>
          <p:cNvGrpSpPr/>
          <p:nvPr userDrawn="1"/>
        </p:nvGrpSpPr>
        <p:grpSpPr>
          <a:xfrm>
            <a:off x="6672264" y="1771491"/>
            <a:ext cx="251428" cy="160598"/>
            <a:chOff x="5848431" y="1660998"/>
            <a:chExt cx="625498" cy="399535"/>
          </a:xfrm>
        </p:grpSpPr>
        <p:sp>
          <p:nvSpPr>
            <p:cNvPr id="2" name="Triangle 1">
              <a:extLst>
                <a:ext uri="{FF2B5EF4-FFF2-40B4-BE49-F238E27FC236}">
                  <a16:creationId xmlns:a16="http://schemas.microsoft.com/office/drawing/2014/main" id="{ECD96C23-81E4-CE47-AEE9-7B401B4CF4C3}"/>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9" name="Triangle 8">
              <a:extLst>
                <a:ext uri="{FF2B5EF4-FFF2-40B4-BE49-F238E27FC236}">
                  <a16:creationId xmlns:a16="http://schemas.microsoft.com/office/drawing/2014/main" id="{AA4FB631-1444-C647-8A36-93F21E4F94F9}"/>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0" name="Triangle 9">
              <a:extLst>
                <a:ext uri="{FF2B5EF4-FFF2-40B4-BE49-F238E27FC236}">
                  <a16:creationId xmlns:a16="http://schemas.microsoft.com/office/drawing/2014/main" id="{73F83E2B-DCFC-6F43-8EF6-5EC2D2009B32}"/>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2" name="Triangle 11">
              <a:extLst>
                <a:ext uri="{FF2B5EF4-FFF2-40B4-BE49-F238E27FC236}">
                  <a16:creationId xmlns:a16="http://schemas.microsoft.com/office/drawing/2014/main" id="{AE889DED-3BFB-8D4A-9952-159F92DF6349}"/>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14" name="Text Placeholder 12">
            <a:extLst>
              <a:ext uri="{FF2B5EF4-FFF2-40B4-BE49-F238E27FC236}">
                <a16:creationId xmlns:a16="http://schemas.microsoft.com/office/drawing/2014/main" id="{AD0F67AE-CF8B-4647-8796-A18E161B5388}"/>
              </a:ext>
            </a:extLst>
          </p:cNvPr>
          <p:cNvSpPr>
            <a:spLocks noGrp="1"/>
          </p:cNvSpPr>
          <p:nvPr>
            <p:ph type="body" sz="quarter" idx="15" hasCustomPrompt="1"/>
          </p:nvPr>
        </p:nvSpPr>
        <p:spPr>
          <a:xfrm>
            <a:off x="7115592" y="3020896"/>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2</a:t>
            </a:r>
          </a:p>
        </p:txBody>
      </p:sp>
      <p:sp>
        <p:nvSpPr>
          <p:cNvPr id="15" name="Text Placeholder 22">
            <a:extLst>
              <a:ext uri="{FF2B5EF4-FFF2-40B4-BE49-F238E27FC236}">
                <a16:creationId xmlns:a16="http://schemas.microsoft.com/office/drawing/2014/main" id="{033C96F5-53F5-3F41-8B5E-9A352A59B9DD}"/>
              </a:ext>
            </a:extLst>
          </p:cNvPr>
          <p:cNvSpPr>
            <a:spLocks noGrp="1"/>
          </p:cNvSpPr>
          <p:nvPr>
            <p:ph type="body" sz="quarter" idx="16" hasCustomPrompt="1"/>
          </p:nvPr>
        </p:nvSpPr>
        <p:spPr>
          <a:xfrm>
            <a:off x="7115592" y="3585374"/>
            <a:ext cx="4309646" cy="783773"/>
          </a:xfrm>
        </p:spPr>
        <p:txBody>
          <a:bodyPr>
            <a:noAutofit/>
          </a:bodyPr>
          <a:lstStyle>
            <a:lvl1pPr marL="11113" indent="0">
              <a:lnSpc>
                <a:spcPct val="120000"/>
              </a:lnSpc>
              <a:buFontTx/>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16" name="Group 15">
            <a:extLst>
              <a:ext uri="{FF2B5EF4-FFF2-40B4-BE49-F238E27FC236}">
                <a16:creationId xmlns:a16="http://schemas.microsoft.com/office/drawing/2014/main" id="{6068C9AF-CA38-AC4F-9CF2-9389836EDE80}"/>
              </a:ext>
            </a:extLst>
          </p:cNvPr>
          <p:cNvGrpSpPr/>
          <p:nvPr userDrawn="1"/>
        </p:nvGrpSpPr>
        <p:grpSpPr>
          <a:xfrm>
            <a:off x="6672263" y="3232100"/>
            <a:ext cx="251428" cy="160598"/>
            <a:chOff x="5848431" y="1660998"/>
            <a:chExt cx="625498" cy="399535"/>
          </a:xfrm>
        </p:grpSpPr>
        <p:sp>
          <p:nvSpPr>
            <p:cNvPr id="17" name="Triangle 16">
              <a:extLst>
                <a:ext uri="{FF2B5EF4-FFF2-40B4-BE49-F238E27FC236}">
                  <a16:creationId xmlns:a16="http://schemas.microsoft.com/office/drawing/2014/main" id="{B4CC1939-ACF2-8A4D-868E-22631DBE04BA}"/>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8" name="Triangle 17">
              <a:extLst>
                <a:ext uri="{FF2B5EF4-FFF2-40B4-BE49-F238E27FC236}">
                  <a16:creationId xmlns:a16="http://schemas.microsoft.com/office/drawing/2014/main" id="{55D1A420-8B41-A049-B72A-9F587D565B54}"/>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0" name="Triangle 19">
              <a:extLst>
                <a:ext uri="{FF2B5EF4-FFF2-40B4-BE49-F238E27FC236}">
                  <a16:creationId xmlns:a16="http://schemas.microsoft.com/office/drawing/2014/main" id="{2D1A0241-D623-2841-8B2C-20613B99875B}"/>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1" name="Triangle 20">
              <a:extLst>
                <a:ext uri="{FF2B5EF4-FFF2-40B4-BE49-F238E27FC236}">
                  <a16:creationId xmlns:a16="http://schemas.microsoft.com/office/drawing/2014/main" id="{482DBEBF-C2BE-1646-9BA7-F6FE6BB0DFE5}"/>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2" name="Text Placeholder 12">
            <a:extLst>
              <a:ext uri="{FF2B5EF4-FFF2-40B4-BE49-F238E27FC236}">
                <a16:creationId xmlns:a16="http://schemas.microsoft.com/office/drawing/2014/main" id="{2573E5ED-21CC-D345-AB8A-592D30114A70}"/>
              </a:ext>
            </a:extLst>
          </p:cNvPr>
          <p:cNvSpPr>
            <a:spLocks noGrp="1"/>
          </p:cNvSpPr>
          <p:nvPr>
            <p:ph type="body" sz="quarter" idx="17" hasCustomPrompt="1"/>
          </p:nvPr>
        </p:nvSpPr>
        <p:spPr>
          <a:xfrm>
            <a:off x="7115592" y="4503301"/>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3</a:t>
            </a:r>
          </a:p>
        </p:txBody>
      </p:sp>
      <p:sp>
        <p:nvSpPr>
          <p:cNvPr id="25" name="Text Placeholder 22">
            <a:extLst>
              <a:ext uri="{FF2B5EF4-FFF2-40B4-BE49-F238E27FC236}">
                <a16:creationId xmlns:a16="http://schemas.microsoft.com/office/drawing/2014/main" id="{73CE5E79-4983-4848-A6DA-80D70A4FB8E6}"/>
              </a:ext>
            </a:extLst>
          </p:cNvPr>
          <p:cNvSpPr>
            <a:spLocks noGrp="1"/>
          </p:cNvSpPr>
          <p:nvPr>
            <p:ph type="body" sz="quarter" idx="18" hasCustomPrompt="1"/>
          </p:nvPr>
        </p:nvSpPr>
        <p:spPr>
          <a:xfrm>
            <a:off x="7115592" y="5045095"/>
            <a:ext cx="4309646" cy="783773"/>
          </a:xfrm>
        </p:spPr>
        <p:txBody>
          <a:bodyPr>
            <a:noAutofit/>
          </a:bodyPr>
          <a:lstStyle>
            <a:lvl1pPr marL="11113" indent="0">
              <a:lnSpc>
                <a:spcPct val="120000"/>
              </a:lnSpc>
              <a:buFontTx/>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26" name="Group 25">
            <a:extLst>
              <a:ext uri="{FF2B5EF4-FFF2-40B4-BE49-F238E27FC236}">
                <a16:creationId xmlns:a16="http://schemas.microsoft.com/office/drawing/2014/main" id="{A080F6DA-A6CE-9443-8060-412432B429E4}"/>
              </a:ext>
            </a:extLst>
          </p:cNvPr>
          <p:cNvGrpSpPr/>
          <p:nvPr userDrawn="1"/>
        </p:nvGrpSpPr>
        <p:grpSpPr>
          <a:xfrm>
            <a:off x="6672262" y="4691821"/>
            <a:ext cx="251428" cy="160598"/>
            <a:chOff x="5848431" y="1660998"/>
            <a:chExt cx="625498" cy="399535"/>
          </a:xfrm>
        </p:grpSpPr>
        <p:sp>
          <p:nvSpPr>
            <p:cNvPr id="28" name="Triangle 27">
              <a:extLst>
                <a:ext uri="{FF2B5EF4-FFF2-40B4-BE49-F238E27FC236}">
                  <a16:creationId xmlns:a16="http://schemas.microsoft.com/office/drawing/2014/main" id="{0D752E4A-933D-6144-9C71-548D7395C563}"/>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9" name="Triangle 28">
              <a:extLst>
                <a:ext uri="{FF2B5EF4-FFF2-40B4-BE49-F238E27FC236}">
                  <a16:creationId xmlns:a16="http://schemas.microsoft.com/office/drawing/2014/main" id="{15C642F6-D5D7-7240-BC31-BD5003A6D488}"/>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0" name="Triangle 29">
              <a:extLst>
                <a:ext uri="{FF2B5EF4-FFF2-40B4-BE49-F238E27FC236}">
                  <a16:creationId xmlns:a16="http://schemas.microsoft.com/office/drawing/2014/main" id="{561B5F03-4270-4947-A706-0B637E862CAC}"/>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1" name="Triangle 30">
              <a:extLst>
                <a:ext uri="{FF2B5EF4-FFF2-40B4-BE49-F238E27FC236}">
                  <a16:creationId xmlns:a16="http://schemas.microsoft.com/office/drawing/2014/main" id="{C0583D38-8540-2E40-8C7A-CEBE32AC5193}"/>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32" name="Title 3">
            <a:extLst>
              <a:ext uri="{FF2B5EF4-FFF2-40B4-BE49-F238E27FC236}">
                <a16:creationId xmlns:a16="http://schemas.microsoft.com/office/drawing/2014/main" id="{D17E7D9E-2B5E-42C5-8A3F-62ADDF20C072}"/>
              </a:ext>
            </a:extLst>
          </p:cNvPr>
          <p:cNvSpPr>
            <a:spLocks noGrp="1"/>
          </p:cNvSpPr>
          <p:nvPr>
            <p:ph type="title" hasCustomPrompt="1"/>
          </p:nvPr>
        </p:nvSpPr>
        <p:spPr>
          <a:xfrm>
            <a:off x="6542088" y="348792"/>
            <a:ext cx="5649911"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
        <p:nvSpPr>
          <p:cNvPr id="36" name="Content Placeholder 2">
            <a:extLst>
              <a:ext uri="{FF2B5EF4-FFF2-40B4-BE49-F238E27FC236}">
                <a16:creationId xmlns:a16="http://schemas.microsoft.com/office/drawing/2014/main" id="{C9A9D9DE-CD19-4E33-B792-5C5CBDE7EAE3}"/>
              </a:ext>
            </a:extLst>
          </p:cNvPr>
          <p:cNvSpPr>
            <a:spLocks noGrp="1"/>
          </p:cNvSpPr>
          <p:nvPr>
            <p:ph sz="quarter" idx="19" hasCustomPrompt="1"/>
          </p:nvPr>
        </p:nvSpPr>
        <p:spPr>
          <a:xfrm>
            <a:off x="1176338" y="652463"/>
            <a:ext cx="4473575" cy="5062537"/>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3857282327"/>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bullets right aligned blue">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3E05F9-1320-1C4F-B1A1-C45ADB81B8E0}"/>
              </a:ext>
            </a:extLst>
          </p:cNvPr>
          <p:cNvSpPr/>
          <p:nvPr userDrawn="1"/>
        </p:nvSpPr>
        <p:spPr>
          <a:xfrm>
            <a:off x="667244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6" name="Picture 15">
            <a:extLst>
              <a:ext uri="{FF2B5EF4-FFF2-40B4-BE49-F238E27FC236}">
                <a16:creationId xmlns:a16="http://schemas.microsoft.com/office/drawing/2014/main" id="{B50459AD-BD34-8942-A862-8AA9C5F8E52F}"/>
              </a:ext>
            </a:extLst>
          </p:cNvPr>
          <p:cNvPicPr>
            <a:picLocks noChangeAspect="1"/>
          </p:cNvPicPr>
          <p:nvPr userDrawn="1"/>
        </p:nvPicPr>
        <p:blipFill>
          <a:blip r:embed="rId2"/>
          <a:srcRect/>
          <a:stretch/>
        </p:blipFill>
        <p:spPr>
          <a:xfrm>
            <a:off x="0" y="6080229"/>
            <a:ext cx="12192000" cy="783771"/>
          </a:xfrm>
          <a:prstGeom prst="rect">
            <a:avLst/>
          </a:prstGeom>
        </p:spPr>
      </p:pic>
      <p:sp>
        <p:nvSpPr>
          <p:cNvPr id="8" name="Text Placeholder 12">
            <a:extLst>
              <a:ext uri="{FF2B5EF4-FFF2-40B4-BE49-F238E27FC236}">
                <a16:creationId xmlns:a16="http://schemas.microsoft.com/office/drawing/2014/main" id="{B1389544-ADA2-CA4F-A8FD-ED5D3C5F4106}"/>
              </a:ext>
            </a:extLst>
          </p:cNvPr>
          <p:cNvSpPr>
            <a:spLocks noGrp="1"/>
          </p:cNvSpPr>
          <p:nvPr>
            <p:ph type="body" sz="quarter" idx="11" hasCustomPrompt="1"/>
          </p:nvPr>
        </p:nvSpPr>
        <p:spPr>
          <a:xfrm>
            <a:off x="7115592" y="1564471"/>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1</a:t>
            </a:r>
          </a:p>
        </p:txBody>
      </p:sp>
      <p:sp>
        <p:nvSpPr>
          <p:cNvPr id="9" name="Text Placeholder 22">
            <a:extLst>
              <a:ext uri="{FF2B5EF4-FFF2-40B4-BE49-F238E27FC236}">
                <a16:creationId xmlns:a16="http://schemas.microsoft.com/office/drawing/2014/main" id="{12AE4619-2750-D946-A5B2-BC1CA59147A1}"/>
              </a:ext>
            </a:extLst>
          </p:cNvPr>
          <p:cNvSpPr>
            <a:spLocks noGrp="1"/>
          </p:cNvSpPr>
          <p:nvPr>
            <p:ph type="body" sz="quarter" idx="14" hasCustomPrompt="1"/>
          </p:nvPr>
        </p:nvSpPr>
        <p:spPr>
          <a:xfrm>
            <a:off x="7115594" y="2124765"/>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10" name="Group 9">
            <a:extLst>
              <a:ext uri="{FF2B5EF4-FFF2-40B4-BE49-F238E27FC236}">
                <a16:creationId xmlns:a16="http://schemas.microsoft.com/office/drawing/2014/main" id="{D7345879-61FA-0649-8658-9EAED3B233CB}"/>
              </a:ext>
            </a:extLst>
          </p:cNvPr>
          <p:cNvGrpSpPr/>
          <p:nvPr userDrawn="1"/>
        </p:nvGrpSpPr>
        <p:grpSpPr>
          <a:xfrm>
            <a:off x="6672264" y="1771491"/>
            <a:ext cx="251428" cy="160598"/>
            <a:chOff x="5848431" y="1660998"/>
            <a:chExt cx="625498" cy="399535"/>
          </a:xfrm>
        </p:grpSpPr>
        <p:sp>
          <p:nvSpPr>
            <p:cNvPr id="17" name="Triangle 16">
              <a:extLst>
                <a:ext uri="{FF2B5EF4-FFF2-40B4-BE49-F238E27FC236}">
                  <a16:creationId xmlns:a16="http://schemas.microsoft.com/office/drawing/2014/main" id="{992E253E-9B7C-F643-B291-A4F97F4E123C}"/>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8" name="Triangle 17">
              <a:extLst>
                <a:ext uri="{FF2B5EF4-FFF2-40B4-BE49-F238E27FC236}">
                  <a16:creationId xmlns:a16="http://schemas.microsoft.com/office/drawing/2014/main" id="{CD52F6C6-3E0D-9E4B-B8F8-7C1861DD7F9D}"/>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9" name="Triangle 18">
              <a:extLst>
                <a:ext uri="{FF2B5EF4-FFF2-40B4-BE49-F238E27FC236}">
                  <a16:creationId xmlns:a16="http://schemas.microsoft.com/office/drawing/2014/main" id="{4CF33CDD-870F-CC4E-90B7-6EE736A65281}"/>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0" name="Triangle 19">
              <a:extLst>
                <a:ext uri="{FF2B5EF4-FFF2-40B4-BE49-F238E27FC236}">
                  <a16:creationId xmlns:a16="http://schemas.microsoft.com/office/drawing/2014/main" id="{0948942D-B4E4-9549-B34D-6D68271ABF37}"/>
                </a:ext>
              </a:extLst>
            </p:cNvPr>
            <p:cNvSpPr/>
            <p:nvPr userDrawn="1"/>
          </p:nvSpPr>
          <p:spPr>
            <a:xfrm rot="10800000">
              <a:off x="5971287" y="1705265"/>
              <a:ext cx="143064" cy="638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1" name="Text Placeholder 12">
            <a:extLst>
              <a:ext uri="{FF2B5EF4-FFF2-40B4-BE49-F238E27FC236}">
                <a16:creationId xmlns:a16="http://schemas.microsoft.com/office/drawing/2014/main" id="{3DE2316C-CAA7-484F-9643-76C2EBB872D3}"/>
              </a:ext>
            </a:extLst>
          </p:cNvPr>
          <p:cNvSpPr>
            <a:spLocks noGrp="1"/>
          </p:cNvSpPr>
          <p:nvPr>
            <p:ph type="body" sz="quarter" idx="15" hasCustomPrompt="1"/>
          </p:nvPr>
        </p:nvSpPr>
        <p:spPr>
          <a:xfrm>
            <a:off x="7115592" y="3041234"/>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2</a:t>
            </a:r>
          </a:p>
        </p:txBody>
      </p:sp>
      <p:sp>
        <p:nvSpPr>
          <p:cNvPr id="22" name="Text Placeholder 22">
            <a:extLst>
              <a:ext uri="{FF2B5EF4-FFF2-40B4-BE49-F238E27FC236}">
                <a16:creationId xmlns:a16="http://schemas.microsoft.com/office/drawing/2014/main" id="{1450EB78-5932-B944-994C-C4DD88F58427}"/>
              </a:ext>
            </a:extLst>
          </p:cNvPr>
          <p:cNvSpPr>
            <a:spLocks noGrp="1"/>
          </p:cNvSpPr>
          <p:nvPr>
            <p:ph type="body" sz="quarter" idx="16" hasCustomPrompt="1"/>
          </p:nvPr>
        </p:nvSpPr>
        <p:spPr>
          <a:xfrm>
            <a:off x="7115592" y="3585374"/>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23" name="Group 22">
            <a:extLst>
              <a:ext uri="{FF2B5EF4-FFF2-40B4-BE49-F238E27FC236}">
                <a16:creationId xmlns:a16="http://schemas.microsoft.com/office/drawing/2014/main" id="{46BE0D1E-B311-E348-8CFD-CD677F1FDAD2}"/>
              </a:ext>
            </a:extLst>
          </p:cNvPr>
          <p:cNvGrpSpPr/>
          <p:nvPr userDrawn="1"/>
        </p:nvGrpSpPr>
        <p:grpSpPr>
          <a:xfrm>
            <a:off x="6672263" y="3232100"/>
            <a:ext cx="251428" cy="160598"/>
            <a:chOff x="5848431" y="1660998"/>
            <a:chExt cx="625498" cy="399535"/>
          </a:xfrm>
        </p:grpSpPr>
        <p:sp>
          <p:nvSpPr>
            <p:cNvPr id="24" name="Triangle 23">
              <a:extLst>
                <a:ext uri="{FF2B5EF4-FFF2-40B4-BE49-F238E27FC236}">
                  <a16:creationId xmlns:a16="http://schemas.microsoft.com/office/drawing/2014/main" id="{63F109D7-38BE-734A-B4B2-B13140513959}"/>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5" name="Triangle 24">
              <a:extLst>
                <a:ext uri="{FF2B5EF4-FFF2-40B4-BE49-F238E27FC236}">
                  <a16:creationId xmlns:a16="http://schemas.microsoft.com/office/drawing/2014/main" id="{2A04C484-007A-C543-A22E-5CC3DE971591}"/>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6" name="Triangle 25">
              <a:extLst>
                <a:ext uri="{FF2B5EF4-FFF2-40B4-BE49-F238E27FC236}">
                  <a16:creationId xmlns:a16="http://schemas.microsoft.com/office/drawing/2014/main" id="{A1CE0BD4-C2B1-AB44-AC21-A7CC4626E29B}"/>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7" name="Triangle 26">
              <a:extLst>
                <a:ext uri="{FF2B5EF4-FFF2-40B4-BE49-F238E27FC236}">
                  <a16:creationId xmlns:a16="http://schemas.microsoft.com/office/drawing/2014/main" id="{7F6528B6-3D6F-BE48-B1DC-D649B2947EC0}"/>
                </a:ext>
              </a:extLst>
            </p:cNvPr>
            <p:cNvSpPr/>
            <p:nvPr userDrawn="1"/>
          </p:nvSpPr>
          <p:spPr>
            <a:xfrm rot="10800000">
              <a:off x="5971287" y="1705265"/>
              <a:ext cx="143064" cy="638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8" name="Text Placeholder 12">
            <a:extLst>
              <a:ext uri="{FF2B5EF4-FFF2-40B4-BE49-F238E27FC236}">
                <a16:creationId xmlns:a16="http://schemas.microsoft.com/office/drawing/2014/main" id="{6EACD6EE-0BA5-424E-9DAD-D903D55989B5}"/>
              </a:ext>
            </a:extLst>
          </p:cNvPr>
          <p:cNvSpPr>
            <a:spLocks noGrp="1"/>
          </p:cNvSpPr>
          <p:nvPr>
            <p:ph type="body" sz="quarter" idx="17" hasCustomPrompt="1"/>
          </p:nvPr>
        </p:nvSpPr>
        <p:spPr>
          <a:xfrm>
            <a:off x="7115592" y="4489987"/>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3</a:t>
            </a:r>
          </a:p>
        </p:txBody>
      </p:sp>
      <p:sp>
        <p:nvSpPr>
          <p:cNvPr id="29" name="Text Placeholder 22">
            <a:extLst>
              <a:ext uri="{FF2B5EF4-FFF2-40B4-BE49-F238E27FC236}">
                <a16:creationId xmlns:a16="http://schemas.microsoft.com/office/drawing/2014/main" id="{9C49457E-3AFA-6E4E-A6B2-9A46135BCF2F}"/>
              </a:ext>
            </a:extLst>
          </p:cNvPr>
          <p:cNvSpPr>
            <a:spLocks noGrp="1"/>
          </p:cNvSpPr>
          <p:nvPr>
            <p:ph type="body" sz="quarter" idx="18" hasCustomPrompt="1"/>
          </p:nvPr>
        </p:nvSpPr>
        <p:spPr>
          <a:xfrm>
            <a:off x="7115592" y="5045095"/>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30" name="Group 29">
            <a:extLst>
              <a:ext uri="{FF2B5EF4-FFF2-40B4-BE49-F238E27FC236}">
                <a16:creationId xmlns:a16="http://schemas.microsoft.com/office/drawing/2014/main" id="{8B89012C-5BCF-9641-A370-803241878FEE}"/>
              </a:ext>
            </a:extLst>
          </p:cNvPr>
          <p:cNvGrpSpPr/>
          <p:nvPr userDrawn="1"/>
        </p:nvGrpSpPr>
        <p:grpSpPr>
          <a:xfrm>
            <a:off x="6672262" y="4691821"/>
            <a:ext cx="251428" cy="160598"/>
            <a:chOff x="5848431" y="1660998"/>
            <a:chExt cx="625498" cy="399535"/>
          </a:xfrm>
        </p:grpSpPr>
        <p:sp>
          <p:nvSpPr>
            <p:cNvPr id="31" name="Triangle 30">
              <a:extLst>
                <a:ext uri="{FF2B5EF4-FFF2-40B4-BE49-F238E27FC236}">
                  <a16:creationId xmlns:a16="http://schemas.microsoft.com/office/drawing/2014/main" id="{D2C8D0D5-CEE3-EC41-8950-7A3F5FA3F4AE}"/>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2" name="Triangle 31">
              <a:extLst>
                <a:ext uri="{FF2B5EF4-FFF2-40B4-BE49-F238E27FC236}">
                  <a16:creationId xmlns:a16="http://schemas.microsoft.com/office/drawing/2014/main" id="{2A8C49D4-D0F6-C242-A123-58DA31CA4D38}"/>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3" name="Triangle 32">
              <a:extLst>
                <a:ext uri="{FF2B5EF4-FFF2-40B4-BE49-F238E27FC236}">
                  <a16:creationId xmlns:a16="http://schemas.microsoft.com/office/drawing/2014/main" id="{FC7BA195-09BB-B74F-9582-6A7942F20C22}"/>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4" name="Triangle 33">
              <a:extLst>
                <a:ext uri="{FF2B5EF4-FFF2-40B4-BE49-F238E27FC236}">
                  <a16:creationId xmlns:a16="http://schemas.microsoft.com/office/drawing/2014/main" id="{ED6028B4-A79F-D043-AA5D-BAA84F28C6B9}"/>
                </a:ext>
              </a:extLst>
            </p:cNvPr>
            <p:cNvSpPr/>
            <p:nvPr userDrawn="1"/>
          </p:nvSpPr>
          <p:spPr>
            <a:xfrm rot="10800000">
              <a:off x="5971287" y="1705265"/>
              <a:ext cx="143064" cy="638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35" name="Title 3">
            <a:extLst>
              <a:ext uri="{FF2B5EF4-FFF2-40B4-BE49-F238E27FC236}">
                <a16:creationId xmlns:a16="http://schemas.microsoft.com/office/drawing/2014/main" id="{1F927212-6821-4CC9-91B6-E8FB185878D2}"/>
              </a:ext>
            </a:extLst>
          </p:cNvPr>
          <p:cNvSpPr>
            <a:spLocks noGrp="1"/>
          </p:cNvSpPr>
          <p:nvPr>
            <p:ph type="title" hasCustomPrompt="1"/>
          </p:nvPr>
        </p:nvSpPr>
        <p:spPr>
          <a:xfrm>
            <a:off x="6542088" y="348792"/>
            <a:ext cx="5649911" cy="953039"/>
          </a:xfrm>
        </p:spPr>
        <p:txBody>
          <a:bodyPr anchor="b"/>
          <a:lstStyle>
            <a:lvl1pPr algn="l">
              <a:defRPr b="1">
                <a:solidFill>
                  <a:schemeClr val="bg1"/>
                </a:solidFill>
                <a:latin typeface="Avenir Next LT Pro Demi" panose="020B0704020202020204" pitchFamily="34" charset="0"/>
              </a:defRPr>
            </a:lvl1pPr>
          </a:lstStyle>
          <a:p>
            <a:r>
              <a:rPr lang="en-US"/>
              <a:t>Type heading in here</a:t>
            </a:r>
            <a:endParaRPr lang="uk-UA"/>
          </a:p>
        </p:txBody>
      </p:sp>
      <p:sp>
        <p:nvSpPr>
          <p:cNvPr id="36" name="Content Placeholder 2">
            <a:extLst>
              <a:ext uri="{FF2B5EF4-FFF2-40B4-BE49-F238E27FC236}">
                <a16:creationId xmlns:a16="http://schemas.microsoft.com/office/drawing/2014/main" id="{D62E0269-99B6-43DF-89BB-3FFEFD715EDB}"/>
              </a:ext>
            </a:extLst>
          </p:cNvPr>
          <p:cNvSpPr>
            <a:spLocks noGrp="1"/>
          </p:cNvSpPr>
          <p:nvPr>
            <p:ph sz="quarter" idx="19" hasCustomPrompt="1"/>
          </p:nvPr>
        </p:nvSpPr>
        <p:spPr>
          <a:xfrm>
            <a:off x="1176338" y="652463"/>
            <a:ext cx="4473575" cy="5062537"/>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2696438349"/>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English">
    <p:spTree>
      <p:nvGrpSpPr>
        <p:cNvPr id="1" name=""/>
        <p:cNvGrpSpPr/>
        <p:nvPr/>
      </p:nvGrpSpPr>
      <p:grpSpPr>
        <a:xfrm>
          <a:off x="0" y="0"/>
          <a:ext cx="0" cy="0"/>
          <a:chOff x="0" y="0"/>
          <a:chExt cx="0" cy="0"/>
        </a:xfrm>
      </p:grpSpPr>
      <p:pic>
        <p:nvPicPr>
          <p:cNvPr id="12" name="Рисунок 13">
            <a:extLst>
              <a:ext uri="{FF2B5EF4-FFF2-40B4-BE49-F238E27FC236}">
                <a16:creationId xmlns:a16="http://schemas.microsoft.com/office/drawing/2014/main" id="{F04F197F-D2A0-8948-A828-ECE5B68F1B43}"/>
              </a:ext>
            </a:extLst>
          </p:cNvPr>
          <p:cNvPicPr>
            <a:picLocks noChangeAspect="1"/>
          </p:cNvPicPr>
          <p:nvPr userDrawn="1"/>
        </p:nvPicPr>
        <p:blipFill>
          <a:blip r:embed="rId2"/>
          <a:stretch>
            <a:fillRect/>
          </a:stretch>
        </p:blipFill>
        <p:spPr>
          <a:xfrm>
            <a:off x="304752" y="333029"/>
            <a:ext cx="4105884" cy="2108859"/>
          </a:xfrm>
          <a:prstGeom prst="rect">
            <a:avLst/>
          </a:prstGeom>
        </p:spPr>
      </p:pic>
      <p:pic>
        <p:nvPicPr>
          <p:cNvPr id="13" name="Рисунок 15">
            <a:extLst>
              <a:ext uri="{FF2B5EF4-FFF2-40B4-BE49-F238E27FC236}">
                <a16:creationId xmlns:a16="http://schemas.microsoft.com/office/drawing/2014/main" id="{E246C54F-7A45-D74B-9A8C-EAE1E9D4FBE7}"/>
              </a:ext>
            </a:extLst>
          </p:cNvPr>
          <p:cNvPicPr>
            <a:picLocks noChangeAspect="1"/>
          </p:cNvPicPr>
          <p:nvPr userDrawn="1"/>
        </p:nvPicPr>
        <p:blipFill>
          <a:blip r:embed="rId3"/>
          <a:stretch>
            <a:fillRect/>
          </a:stretch>
        </p:blipFill>
        <p:spPr>
          <a:xfrm>
            <a:off x="592781" y="4664313"/>
            <a:ext cx="4325208" cy="2198350"/>
          </a:xfrm>
          <a:prstGeom prst="rect">
            <a:avLst/>
          </a:prstGeom>
        </p:spPr>
      </p:pic>
      <p:sp>
        <p:nvSpPr>
          <p:cNvPr id="14" name="Text Placeholder 2">
            <a:extLst>
              <a:ext uri="{FF2B5EF4-FFF2-40B4-BE49-F238E27FC236}">
                <a16:creationId xmlns:a16="http://schemas.microsoft.com/office/drawing/2014/main" id="{AFC1AAD6-874B-C743-A724-D900E8841529}"/>
              </a:ext>
            </a:extLst>
          </p:cNvPr>
          <p:cNvSpPr>
            <a:spLocks noGrp="1"/>
          </p:cNvSpPr>
          <p:nvPr>
            <p:ph type="body" sz="quarter" idx="10" hasCustomPrompt="1"/>
          </p:nvPr>
        </p:nvSpPr>
        <p:spPr>
          <a:xfrm>
            <a:off x="5623359" y="878900"/>
            <a:ext cx="5802313" cy="1778500"/>
          </a:xfrm>
        </p:spPr>
        <p:txBody>
          <a:bodyPr wrap="square" tIns="46800">
            <a:spAutoFit/>
          </a:bodyPr>
          <a:lstStyle>
            <a:lvl1pPr marL="14288" indent="-14288" algn="l">
              <a:lnSpc>
                <a:spcPct val="90000"/>
              </a:lnSpc>
              <a:buNone/>
              <a:tabLst/>
              <a:defRPr sz="6000" b="1" i="0" baseline="0">
                <a:solidFill>
                  <a:schemeClr val="tx2"/>
                </a:solidFill>
                <a:latin typeface="Avenir Next LT Pro Demi" panose="020B0704020202020204" pitchFamily="34" charset="0"/>
              </a:defRPr>
            </a:lvl1pPr>
            <a:lvl2pPr>
              <a:defRPr b="1" i="0">
                <a:latin typeface="Brown" pitchFamily="2" charset="77"/>
              </a:defRPr>
            </a:lvl2pPr>
            <a:lvl3pPr>
              <a:defRPr b="1" i="0">
                <a:latin typeface="Brown" pitchFamily="2" charset="77"/>
              </a:defRPr>
            </a:lvl3pPr>
            <a:lvl4pPr>
              <a:defRPr b="1" i="0">
                <a:latin typeface="Brown" pitchFamily="2" charset="77"/>
              </a:defRPr>
            </a:lvl4pPr>
            <a:lvl5pPr>
              <a:defRPr b="1" i="0">
                <a:latin typeface="Brown" pitchFamily="2" charset="77"/>
              </a:defRPr>
            </a:lvl5pPr>
          </a:lstStyle>
          <a:p>
            <a:pPr lvl="0"/>
            <a:r>
              <a:rPr lang="en-US"/>
              <a:t>Click to edit title slide</a:t>
            </a:r>
          </a:p>
        </p:txBody>
      </p:sp>
      <p:sp>
        <p:nvSpPr>
          <p:cNvPr id="15" name="Text Placeholder 3">
            <a:extLst>
              <a:ext uri="{FF2B5EF4-FFF2-40B4-BE49-F238E27FC236}">
                <a16:creationId xmlns:a16="http://schemas.microsoft.com/office/drawing/2014/main" id="{73245F95-F739-354A-A8E9-82757C96D2AD}"/>
              </a:ext>
            </a:extLst>
          </p:cNvPr>
          <p:cNvSpPr>
            <a:spLocks noGrp="1"/>
          </p:cNvSpPr>
          <p:nvPr>
            <p:ph type="body" sz="quarter" idx="11" hasCustomPrompt="1"/>
          </p:nvPr>
        </p:nvSpPr>
        <p:spPr>
          <a:xfrm>
            <a:off x="5623359" y="2847426"/>
            <a:ext cx="5689600" cy="781752"/>
          </a:xfrm>
        </p:spPr>
        <p:txBody>
          <a:bodyPr>
            <a:spAutoFit/>
          </a:bodyPr>
          <a:lstStyle>
            <a:lvl1pPr marL="14288" indent="-14288">
              <a:buNone/>
              <a:tabLst/>
              <a:defRPr sz="4000" b="1" i="0" baseline="0">
                <a:solidFill>
                  <a:schemeClr val="bg2"/>
                </a:solidFill>
                <a:latin typeface="Avenir Next LT Pro Demi" panose="020B0704020202020204" pitchFamily="34" charset="0"/>
              </a:defRPr>
            </a:lvl1pPr>
            <a:lvl2pPr>
              <a:buNone/>
              <a:defRPr b="0" i="0">
                <a:latin typeface="Avenir Next Medium" panose="020B0503020202020204" pitchFamily="34" charset="0"/>
              </a:defRPr>
            </a:lvl2pPr>
            <a:lvl3pPr>
              <a:buNone/>
              <a:defRPr b="0" i="0">
                <a:latin typeface="Avenir Next Medium" panose="020B0503020202020204" pitchFamily="34" charset="0"/>
              </a:defRPr>
            </a:lvl3pPr>
            <a:lvl4pPr>
              <a:buNone/>
              <a:defRPr b="0" i="0">
                <a:latin typeface="Avenir Next Medium" panose="020B0503020202020204" pitchFamily="34" charset="0"/>
              </a:defRPr>
            </a:lvl4pPr>
            <a:lvl5pPr>
              <a:buNone/>
              <a:defRPr b="0" i="0">
                <a:latin typeface="Avenir Next Medium" panose="020B0503020202020204" pitchFamily="34" charset="0"/>
              </a:defRPr>
            </a:lvl5pPr>
          </a:lstStyle>
          <a:p>
            <a:pPr lvl="0"/>
            <a:r>
              <a:rPr lang="en-US"/>
              <a:t>Click here to add text</a:t>
            </a:r>
          </a:p>
        </p:txBody>
      </p:sp>
      <p:sp>
        <p:nvSpPr>
          <p:cNvPr id="16" name="Text Placeholder 16">
            <a:extLst>
              <a:ext uri="{FF2B5EF4-FFF2-40B4-BE49-F238E27FC236}">
                <a16:creationId xmlns:a16="http://schemas.microsoft.com/office/drawing/2014/main" id="{03A4A40B-56FC-2D41-8307-4E7D5D7DF578}"/>
              </a:ext>
            </a:extLst>
          </p:cNvPr>
          <p:cNvSpPr>
            <a:spLocks noGrp="1"/>
          </p:cNvSpPr>
          <p:nvPr>
            <p:ph type="body" sz="quarter" idx="12" hasCustomPrompt="1"/>
          </p:nvPr>
        </p:nvSpPr>
        <p:spPr>
          <a:xfrm>
            <a:off x="5623360" y="3699172"/>
            <a:ext cx="4330110" cy="892552"/>
          </a:xfrm>
        </p:spPr>
        <p:txBody>
          <a:bodyPr wrap="square">
            <a:spAutoFit/>
          </a:bodyPr>
          <a:lstStyle>
            <a:lvl1pPr marL="14288" indent="-14288">
              <a:lnSpc>
                <a:spcPct val="100000"/>
              </a:lnSpc>
              <a:buNone/>
              <a:tabLst/>
              <a:defRPr sz="2600" b="0" i="0" baseline="0">
                <a:solidFill>
                  <a:schemeClr val="accent2"/>
                </a:solidFill>
                <a:latin typeface="Avenir Next LT Pro Light" panose="020B0304020202020204" pitchFamily="34" charset="0"/>
              </a:defRPr>
            </a:lvl1pPr>
            <a:lvl2pPr>
              <a:buNone/>
              <a:defRPr>
                <a:latin typeface="Avenir Next" panose="020B0503020202020204" pitchFamily="34" charset="0"/>
              </a:defRPr>
            </a:lvl2pPr>
            <a:lvl3pPr>
              <a:buNone/>
              <a:defRPr>
                <a:latin typeface="Avenir Next" panose="020B0503020202020204" pitchFamily="34" charset="0"/>
              </a:defRPr>
            </a:lvl3pPr>
            <a:lvl4pPr>
              <a:buNone/>
              <a:defRPr>
                <a:latin typeface="Avenir Next" panose="020B0503020202020204" pitchFamily="34" charset="0"/>
              </a:defRPr>
            </a:lvl4pPr>
            <a:lvl5pPr>
              <a:buNone/>
              <a:defRPr>
                <a:latin typeface="Avenir Next" panose="020B0503020202020204" pitchFamily="34" charset="0"/>
              </a:defRPr>
            </a:lvl5pPr>
          </a:lstStyle>
          <a:p>
            <a:pPr lvl="0"/>
            <a:r>
              <a:rPr lang="en-US"/>
              <a:t>Click here to add description text</a:t>
            </a:r>
          </a:p>
        </p:txBody>
      </p:sp>
    </p:spTree>
    <p:extLst>
      <p:ext uri="{BB962C8B-B14F-4D97-AF65-F5344CB8AC3E}">
        <p14:creationId xmlns:p14="http://schemas.microsoft.com/office/powerpoint/2010/main" val="1849445042"/>
      </p:ext>
    </p:extLst>
  </p:cSld>
  <p:clrMapOvr>
    <a:masterClrMapping/>
  </p:clrMapOvr>
  <p:extLst>
    <p:ext uri="{DCECCB84-F9BA-43D5-87BE-67443E8EF086}">
      <p15:sldGuideLst xmlns:p15="http://schemas.microsoft.com/office/powerpoint/2012/main">
        <p15:guide id="1" orient="horz" pos="504">
          <p15:clr>
            <a:srgbClr val="FBAE40"/>
          </p15:clr>
        </p15:guide>
        <p15:guide id="2" orient="horz" pos="3816">
          <p15:clr>
            <a:srgbClr val="FBAE40"/>
          </p15:clr>
        </p15:guide>
        <p15:guide id="3" pos="483">
          <p15:clr>
            <a:srgbClr val="FBAE40"/>
          </p15:clr>
        </p15:guide>
        <p15:guide id="4" pos="7197">
          <p15:clr>
            <a:srgbClr val="FBAE40"/>
          </p15:clr>
        </p15:guide>
        <p15:guide id="5" pos="36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bullet left aligned whi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D49172-A52D-2E45-8EB9-FDAF38D8A0AB}"/>
              </a:ext>
            </a:extLst>
          </p:cNvPr>
          <p:cNvSpPr/>
          <p:nvPr userDrawn="1"/>
        </p:nvSpPr>
        <p:spPr>
          <a:xfrm>
            <a:off x="752414"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7" name="Picture 16">
            <a:extLst>
              <a:ext uri="{FF2B5EF4-FFF2-40B4-BE49-F238E27FC236}">
                <a16:creationId xmlns:a16="http://schemas.microsoft.com/office/drawing/2014/main" id="{EF05DF71-47CA-4741-9708-7A965E7C12FF}"/>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11" name="Text Placeholder 12">
            <a:extLst>
              <a:ext uri="{FF2B5EF4-FFF2-40B4-BE49-F238E27FC236}">
                <a16:creationId xmlns:a16="http://schemas.microsoft.com/office/drawing/2014/main" id="{F9857686-FE38-9B48-A087-0AD44CBE455D}"/>
              </a:ext>
            </a:extLst>
          </p:cNvPr>
          <p:cNvSpPr>
            <a:spLocks noGrp="1"/>
          </p:cNvSpPr>
          <p:nvPr>
            <p:ph type="body" sz="quarter" idx="11" hasCustomPrompt="1"/>
          </p:nvPr>
        </p:nvSpPr>
        <p:spPr>
          <a:xfrm>
            <a:off x="1187976" y="1563125"/>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1</a:t>
            </a:r>
          </a:p>
        </p:txBody>
      </p:sp>
      <p:sp>
        <p:nvSpPr>
          <p:cNvPr id="14" name="Text Placeholder 22">
            <a:extLst>
              <a:ext uri="{FF2B5EF4-FFF2-40B4-BE49-F238E27FC236}">
                <a16:creationId xmlns:a16="http://schemas.microsoft.com/office/drawing/2014/main" id="{1696F48E-89A1-4944-8D73-721F30D48FC9}"/>
              </a:ext>
            </a:extLst>
          </p:cNvPr>
          <p:cNvSpPr>
            <a:spLocks noGrp="1"/>
          </p:cNvSpPr>
          <p:nvPr>
            <p:ph type="body" sz="quarter" idx="14" hasCustomPrompt="1"/>
          </p:nvPr>
        </p:nvSpPr>
        <p:spPr>
          <a:xfrm>
            <a:off x="1195561" y="2124765"/>
            <a:ext cx="4309646" cy="783773"/>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15" name="Group 14">
            <a:extLst>
              <a:ext uri="{FF2B5EF4-FFF2-40B4-BE49-F238E27FC236}">
                <a16:creationId xmlns:a16="http://schemas.microsoft.com/office/drawing/2014/main" id="{E76BA42E-BA45-3748-B6DA-CAD073F508AB}"/>
              </a:ext>
            </a:extLst>
          </p:cNvPr>
          <p:cNvGrpSpPr/>
          <p:nvPr userDrawn="1"/>
        </p:nvGrpSpPr>
        <p:grpSpPr>
          <a:xfrm>
            <a:off x="752231" y="1771491"/>
            <a:ext cx="251428" cy="160598"/>
            <a:chOff x="5848431" y="1660998"/>
            <a:chExt cx="625498" cy="399535"/>
          </a:xfrm>
        </p:grpSpPr>
        <p:sp>
          <p:nvSpPr>
            <p:cNvPr id="16" name="Triangle 15">
              <a:extLst>
                <a:ext uri="{FF2B5EF4-FFF2-40B4-BE49-F238E27FC236}">
                  <a16:creationId xmlns:a16="http://schemas.microsoft.com/office/drawing/2014/main" id="{67F2C29F-F78F-784B-9596-D1B5CAF90F3C}"/>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8" name="Triangle 17">
              <a:extLst>
                <a:ext uri="{FF2B5EF4-FFF2-40B4-BE49-F238E27FC236}">
                  <a16:creationId xmlns:a16="http://schemas.microsoft.com/office/drawing/2014/main" id="{9113FF1B-891D-3E4A-9E68-5DC0F46E55E4}"/>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9" name="Triangle 18">
              <a:extLst>
                <a:ext uri="{FF2B5EF4-FFF2-40B4-BE49-F238E27FC236}">
                  <a16:creationId xmlns:a16="http://schemas.microsoft.com/office/drawing/2014/main" id="{678E95D5-1C13-4E43-A879-014F84295CAE}"/>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0" name="Triangle 19">
              <a:extLst>
                <a:ext uri="{FF2B5EF4-FFF2-40B4-BE49-F238E27FC236}">
                  <a16:creationId xmlns:a16="http://schemas.microsoft.com/office/drawing/2014/main" id="{1EF47B9A-9447-EB48-A017-AA14152F26F0}"/>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1" name="Text Placeholder 12">
            <a:extLst>
              <a:ext uri="{FF2B5EF4-FFF2-40B4-BE49-F238E27FC236}">
                <a16:creationId xmlns:a16="http://schemas.microsoft.com/office/drawing/2014/main" id="{E830F729-D75D-B748-8AAF-F660D72D0A9C}"/>
              </a:ext>
            </a:extLst>
          </p:cNvPr>
          <p:cNvSpPr>
            <a:spLocks noGrp="1"/>
          </p:cNvSpPr>
          <p:nvPr>
            <p:ph type="body" sz="quarter" idx="15" hasCustomPrompt="1"/>
          </p:nvPr>
        </p:nvSpPr>
        <p:spPr>
          <a:xfrm>
            <a:off x="1195561" y="2996732"/>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2</a:t>
            </a:r>
          </a:p>
        </p:txBody>
      </p:sp>
      <p:sp>
        <p:nvSpPr>
          <p:cNvPr id="22" name="Text Placeholder 22">
            <a:extLst>
              <a:ext uri="{FF2B5EF4-FFF2-40B4-BE49-F238E27FC236}">
                <a16:creationId xmlns:a16="http://schemas.microsoft.com/office/drawing/2014/main" id="{B78F3301-5723-5F4B-B931-C7696428334A}"/>
              </a:ext>
            </a:extLst>
          </p:cNvPr>
          <p:cNvSpPr>
            <a:spLocks noGrp="1"/>
          </p:cNvSpPr>
          <p:nvPr>
            <p:ph type="body" sz="quarter" idx="16" hasCustomPrompt="1"/>
          </p:nvPr>
        </p:nvSpPr>
        <p:spPr>
          <a:xfrm>
            <a:off x="1195559" y="3585374"/>
            <a:ext cx="4309646" cy="783773"/>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23" name="Group 22">
            <a:extLst>
              <a:ext uri="{FF2B5EF4-FFF2-40B4-BE49-F238E27FC236}">
                <a16:creationId xmlns:a16="http://schemas.microsoft.com/office/drawing/2014/main" id="{C0A791C2-909F-8047-A0D7-9ED7DAFF70A8}"/>
              </a:ext>
            </a:extLst>
          </p:cNvPr>
          <p:cNvGrpSpPr/>
          <p:nvPr userDrawn="1"/>
        </p:nvGrpSpPr>
        <p:grpSpPr>
          <a:xfrm>
            <a:off x="752230" y="3232100"/>
            <a:ext cx="251428" cy="160598"/>
            <a:chOff x="5848431" y="1660998"/>
            <a:chExt cx="625498" cy="399535"/>
          </a:xfrm>
        </p:grpSpPr>
        <p:sp>
          <p:nvSpPr>
            <p:cNvPr id="24" name="Triangle 23">
              <a:extLst>
                <a:ext uri="{FF2B5EF4-FFF2-40B4-BE49-F238E27FC236}">
                  <a16:creationId xmlns:a16="http://schemas.microsoft.com/office/drawing/2014/main" id="{9417DA65-55ED-C94D-A80E-E9B22F23B048}"/>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5" name="Triangle 24">
              <a:extLst>
                <a:ext uri="{FF2B5EF4-FFF2-40B4-BE49-F238E27FC236}">
                  <a16:creationId xmlns:a16="http://schemas.microsoft.com/office/drawing/2014/main" id="{7B44EBDE-703F-8D48-BD76-08F28585457A}"/>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6" name="Triangle 25">
              <a:extLst>
                <a:ext uri="{FF2B5EF4-FFF2-40B4-BE49-F238E27FC236}">
                  <a16:creationId xmlns:a16="http://schemas.microsoft.com/office/drawing/2014/main" id="{DF06E06E-953D-F54B-ACDA-374A3ACFD689}"/>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7" name="Triangle 26">
              <a:extLst>
                <a:ext uri="{FF2B5EF4-FFF2-40B4-BE49-F238E27FC236}">
                  <a16:creationId xmlns:a16="http://schemas.microsoft.com/office/drawing/2014/main" id="{95603202-266C-C943-89D9-AB2EA53FFB3C}"/>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8" name="Text Placeholder 12">
            <a:extLst>
              <a:ext uri="{FF2B5EF4-FFF2-40B4-BE49-F238E27FC236}">
                <a16:creationId xmlns:a16="http://schemas.microsoft.com/office/drawing/2014/main" id="{3E089EE4-2003-DF4E-8E12-3BD72263F829}"/>
              </a:ext>
            </a:extLst>
          </p:cNvPr>
          <p:cNvSpPr>
            <a:spLocks noGrp="1"/>
          </p:cNvSpPr>
          <p:nvPr>
            <p:ph type="body" sz="quarter" idx="17" hasCustomPrompt="1"/>
          </p:nvPr>
        </p:nvSpPr>
        <p:spPr>
          <a:xfrm>
            <a:off x="1195559" y="4519421"/>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3</a:t>
            </a:r>
          </a:p>
        </p:txBody>
      </p:sp>
      <p:sp>
        <p:nvSpPr>
          <p:cNvPr id="29" name="Text Placeholder 22">
            <a:extLst>
              <a:ext uri="{FF2B5EF4-FFF2-40B4-BE49-F238E27FC236}">
                <a16:creationId xmlns:a16="http://schemas.microsoft.com/office/drawing/2014/main" id="{C8EFEEA4-60B2-DF44-B9C3-5809A68CC803}"/>
              </a:ext>
            </a:extLst>
          </p:cNvPr>
          <p:cNvSpPr>
            <a:spLocks noGrp="1"/>
          </p:cNvSpPr>
          <p:nvPr>
            <p:ph type="body" sz="quarter" idx="18" hasCustomPrompt="1"/>
          </p:nvPr>
        </p:nvSpPr>
        <p:spPr>
          <a:xfrm>
            <a:off x="1195559" y="5045095"/>
            <a:ext cx="4309646" cy="783773"/>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30" name="Group 29">
            <a:extLst>
              <a:ext uri="{FF2B5EF4-FFF2-40B4-BE49-F238E27FC236}">
                <a16:creationId xmlns:a16="http://schemas.microsoft.com/office/drawing/2014/main" id="{675BAF06-D4E9-F94F-89BE-8BEFF812011D}"/>
              </a:ext>
            </a:extLst>
          </p:cNvPr>
          <p:cNvGrpSpPr/>
          <p:nvPr userDrawn="1"/>
        </p:nvGrpSpPr>
        <p:grpSpPr>
          <a:xfrm>
            <a:off x="752229" y="4691821"/>
            <a:ext cx="251428" cy="160598"/>
            <a:chOff x="5848431" y="1660998"/>
            <a:chExt cx="625498" cy="399535"/>
          </a:xfrm>
        </p:grpSpPr>
        <p:sp>
          <p:nvSpPr>
            <p:cNvPr id="31" name="Triangle 30">
              <a:extLst>
                <a:ext uri="{FF2B5EF4-FFF2-40B4-BE49-F238E27FC236}">
                  <a16:creationId xmlns:a16="http://schemas.microsoft.com/office/drawing/2014/main" id="{30F053E0-71C1-A840-847D-86BFCE2C123B}"/>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2" name="Triangle 31">
              <a:extLst>
                <a:ext uri="{FF2B5EF4-FFF2-40B4-BE49-F238E27FC236}">
                  <a16:creationId xmlns:a16="http://schemas.microsoft.com/office/drawing/2014/main" id="{B1987D15-D7B0-A54F-8042-94F7C595F491}"/>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3" name="Triangle 32">
              <a:extLst>
                <a:ext uri="{FF2B5EF4-FFF2-40B4-BE49-F238E27FC236}">
                  <a16:creationId xmlns:a16="http://schemas.microsoft.com/office/drawing/2014/main" id="{3975C3F1-7E45-5343-8BBF-3FDC4935A65A}"/>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4" name="Triangle 33">
              <a:extLst>
                <a:ext uri="{FF2B5EF4-FFF2-40B4-BE49-F238E27FC236}">
                  <a16:creationId xmlns:a16="http://schemas.microsoft.com/office/drawing/2014/main" id="{307CB7EC-F5B8-5945-AB0C-DE3C5C60821B}"/>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35" name="Title 3">
            <a:extLst>
              <a:ext uri="{FF2B5EF4-FFF2-40B4-BE49-F238E27FC236}">
                <a16:creationId xmlns:a16="http://schemas.microsoft.com/office/drawing/2014/main" id="{83B45D51-FFAD-492E-9261-2FBDA1B2D5FE}"/>
              </a:ext>
            </a:extLst>
          </p:cNvPr>
          <p:cNvSpPr>
            <a:spLocks noGrp="1"/>
          </p:cNvSpPr>
          <p:nvPr>
            <p:ph type="title" hasCustomPrompt="1"/>
          </p:nvPr>
        </p:nvSpPr>
        <p:spPr>
          <a:xfrm>
            <a:off x="622055" y="348792"/>
            <a:ext cx="5649911"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
        <p:nvSpPr>
          <p:cNvPr id="38" name="Content Placeholder 2">
            <a:extLst>
              <a:ext uri="{FF2B5EF4-FFF2-40B4-BE49-F238E27FC236}">
                <a16:creationId xmlns:a16="http://schemas.microsoft.com/office/drawing/2014/main" id="{76D29B7D-8941-4B96-A149-0DE461FC54FE}"/>
              </a:ext>
            </a:extLst>
          </p:cNvPr>
          <p:cNvSpPr>
            <a:spLocks noGrp="1"/>
          </p:cNvSpPr>
          <p:nvPr>
            <p:ph sz="quarter" idx="19" hasCustomPrompt="1"/>
          </p:nvPr>
        </p:nvSpPr>
        <p:spPr>
          <a:xfrm>
            <a:off x="6672261" y="691373"/>
            <a:ext cx="4473575" cy="5238189"/>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1346605666"/>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bullet layout left aligned blue">
    <p:bg>
      <p:bgPr>
        <a:solidFill>
          <a:schemeClr val="tx2"/>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4A8D38-515C-2D4A-B7EB-D0EFC639B181}"/>
              </a:ext>
            </a:extLst>
          </p:cNvPr>
          <p:cNvPicPr>
            <a:picLocks noChangeAspect="1"/>
          </p:cNvPicPr>
          <p:nvPr userDrawn="1"/>
        </p:nvPicPr>
        <p:blipFill>
          <a:blip r:embed="rId2"/>
          <a:srcRect/>
          <a:stretch/>
        </p:blipFill>
        <p:spPr>
          <a:xfrm>
            <a:off x="0" y="5480402"/>
            <a:ext cx="925286" cy="1387929"/>
          </a:xfrm>
          <a:prstGeom prst="rect">
            <a:avLst/>
          </a:prstGeom>
        </p:spPr>
      </p:pic>
      <p:sp>
        <p:nvSpPr>
          <p:cNvPr id="61" name="Rectangle 60">
            <a:extLst>
              <a:ext uri="{FF2B5EF4-FFF2-40B4-BE49-F238E27FC236}">
                <a16:creationId xmlns:a16="http://schemas.microsoft.com/office/drawing/2014/main" id="{9633E58E-7AD6-4A9B-BABC-1FEF9B94F6DB}"/>
              </a:ext>
            </a:extLst>
          </p:cNvPr>
          <p:cNvSpPr/>
          <p:nvPr userDrawn="1"/>
        </p:nvSpPr>
        <p:spPr>
          <a:xfrm>
            <a:off x="752414"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62" name="Text Placeholder 12">
            <a:extLst>
              <a:ext uri="{FF2B5EF4-FFF2-40B4-BE49-F238E27FC236}">
                <a16:creationId xmlns:a16="http://schemas.microsoft.com/office/drawing/2014/main" id="{95303DCC-02FE-4D18-B3E4-14B1A2841AD0}"/>
              </a:ext>
            </a:extLst>
          </p:cNvPr>
          <p:cNvSpPr>
            <a:spLocks noGrp="1"/>
          </p:cNvSpPr>
          <p:nvPr>
            <p:ph type="body" sz="quarter" idx="11" hasCustomPrompt="1"/>
          </p:nvPr>
        </p:nvSpPr>
        <p:spPr>
          <a:xfrm>
            <a:off x="1195561" y="1580625"/>
            <a:ext cx="1676400" cy="499560"/>
          </a:xfrm>
        </p:spPr>
        <p:txBody>
          <a:bodyPr>
            <a:spAutoFit/>
          </a:bodyPr>
          <a:lstStyle>
            <a:lvl1pPr>
              <a:buNone/>
              <a:defRPr sz="2400" b="1" i="0">
                <a:solidFill>
                  <a:schemeClr val="accent2"/>
                </a:solidFill>
                <a:latin typeface="Avenir Next LT Pro Demi" panose="020B0704020202020204" pitchFamily="34" charset="0"/>
              </a:defRPr>
            </a:lvl1pPr>
          </a:lstStyle>
          <a:p>
            <a:pPr lvl="0"/>
            <a:r>
              <a:rPr lang="en-US"/>
              <a:t>Point 1</a:t>
            </a:r>
          </a:p>
        </p:txBody>
      </p:sp>
      <p:sp>
        <p:nvSpPr>
          <p:cNvPr id="63" name="Text Placeholder 22">
            <a:extLst>
              <a:ext uri="{FF2B5EF4-FFF2-40B4-BE49-F238E27FC236}">
                <a16:creationId xmlns:a16="http://schemas.microsoft.com/office/drawing/2014/main" id="{8D01A79E-0597-4A44-A930-3F0FED4949B1}"/>
              </a:ext>
            </a:extLst>
          </p:cNvPr>
          <p:cNvSpPr>
            <a:spLocks noGrp="1"/>
          </p:cNvSpPr>
          <p:nvPr>
            <p:ph type="body" sz="quarter" idx="15" hasCustomPrompt="1"/>
          </p:nvPr>
        </p:nvSpPr>
        <p:spPr>
          <a:xfrm>
            <a:off x="1195561" y="2124765"/>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64" name="Group 63">
            <a:extLst>
              <a:ext uri="{FF2B5EF4-FFF2-40B4-BE49-F238E27FC236}">
                <a16:creationId xmlns:a16="http://schemas.microsoft.com/office/drawing/2014/main" id="{FFC83447-0591-4E28-AF81-76488D10F438}"/>
              </a:ext>
            </a:extLst>
          </p:cNvPr>
          <p:cNvGrpSpPr/>
          <p:nvPr userDrawn="1"/>
        </p:nvGrpSpPr>
        <p:grpSpPr>
          <a:xfrm>
            <a:off x="752231" y="1771491"/>
            <a:ext cx="251428" cy="160598"/>
            <a:chOff x="5848431" y="1660998"/>
            <a:chExt cx="625498" cy="399535"/>
          </a:xfrm>
        </p:grpSpPr>
        <p:sp>
          <p:nvSpPr>
            <p:cNvPr id="65" name="Triangle 15">
              <a:extLst>
                <a:ext uri="{FF2B5EF4-FFF2-40B4-BE49-F238E27FC236}">
                  <a16:creationId xmlns:a16="http://schemas.microsoft.com/office/drawing/2014/main" id="{4C9237A3-9853-421B-A7E3-12F5AE585AF2}"/>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66" name="Triangle 17">
              <a:extLst>
                <a:ext uri="{FF2B5EF4-FFF2-40B4-BE49-F238E27FC236}">
                  <a16:creationId xmlns:a16="http://schemas.microsoft.com/office/drawing/2014/main" id="{FA603850-2F8F-4E86-A332-30E6ECBDA750}"/>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67" name="Triangle 18">
              <a:extLst>
                <a:ext uri="{FF2B5EF4-FFF2-40B4-BE49-F238E27FC236}">
                  <a16:creationId xmlns:a16="http://schemas.microsoft.com/office/drawing/2014/main" id="{0EFF8338-2AF3-470C-808D-E8D3E0FBCBC4}"/>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68" name="Triangle 19">
              <a:extLst>
                <a:ext uri="{FF2B5EF4-FFF2-40B4-BE49-F238E27FC236}">
                  <a16:creationId xmlns:a16="http://schemas.microsoft.com/office/drawing/2014/main" id="{8A55D8E5-7C2E-4F34-AA38-76296E5802FB}"/>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69" name="Text Placeholder 12">
            <a:extLst>
              <a:ext uri="{FF2B5EF4-FFF2-40B4-BE49-F238E27FC236}">
                <a16:creationId xmlns:a16="http://schemas.microsoft.com/office/drawing/2014/main" id="{13CCE1A3-B083-49EB-B74C-805A63D679DF}"/>
              </a:ext>
            </a:extLst>
          </p:cNvPr>
          <p:cNvSpPr>
            <a:spLocks noGrp="1"/>
          </p:cNvSpPr>
          <p:nvPr>
            <p:ph type="body" sz="quarter" idx="16" hasCustomPrompt="1"/>
          </p:nvPr>
        </p:nvSpPr>
        <p:spPr>
          <a:xfrm>
            <a:off x="1195559" y="3041234"/>
            <a:ext cx="1676400" cy="499560"/>
          </a:xfrm>
        </p:spPr>
        <p:txBody>
          <a:bodyPr>
            <a:spAutoFit/>
          </a:bodyPr>
          <a:lstStyle>
            <a:lvl1pPr>
              <a:buNone/>
              <a:defRPr sz="2400" b="1" i="0">
                <a:solidFill>
                  <a:schemeClr val="accent2"/>
                </a:solidFill>
                <a:latin typeface="Avenir Next LT Pro Demi" panose="020B0704020202020204" pitchFamily="34" charset="0"/>
              </a:defRPr>
            </a:lvl1pPr>
          </a:lstStyle>
          <a:p>
            <a:pPr lvl="0"/>
            <a:r>
              <a:rPr lang="en-US"/>
              <a:t>Point 2</a:t>
            </a:r>
          </a:p>
        </p:txBody>
      </p:sp>
      <p:sp>
        <p:nvSpPr>
          <p:cNvPr id="70" name="Text Placeholder 22">
            <a:extLst>
              <a:ext uri="{FF2B5EF4-FFF2-40B4-BE49-F238E27FC236}">
                <a16:creationId xmlns:a16="http://schemas.microsoft.com/office/drawing/2014/main" id="{AF5BE506-722F-4F88-B288-FCACFE86DF67}"/>
              </a:ext>
            </a:extLst>
          </p:cNvPr>
          <p:cNvSpPr>
            <a:spLocks noGrp="1"/>
          </p:cNvSpPr>
          <p:nvPr>
            <p:ph type="body" sz="quarter" idx="17" hasCustomPrompt="1"/>
          </p:nvPr>
        </p:nvSpPr>
        <p:spPr>
          <a:xfrm>
            <a:off x="1195559" y="3585374"/>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71" name="Group 70">
            <a:extLst>
              <a:ext uri="{FF2B5EF4-FFF2-40B4-BE49-F238E27FC236}">
                <a16:creationId xmlns:a16="http://schemas.microsoft.com/office/drawing/2014/main" id="{48B9A8F7-230A-4FAE-929C-6A400A53FA7B}"/>
              </a:ext>
            </a:extLst>
          </p:cNvPr>
          <p:cNvGrpSpPr/>
          <p:nvPr userDrawn="1"/>
        </p:nvGrpSpPr>
        <p:grpSpPr>
          <a:xfrm>
            <a:off x="752230" y="3232100"/>
            <a:ext cx="251428" cy="160598"/>
            <a:chOff x="5848431" y="1660998"/>
            <a:chExt cx="625498" cy="399535"/>
          </a:xfrm>
        </p:grpSpPr>
        <p:sp>
          <p:nvSpPr>
            <p:cNvPr id="72" name="Triangle 23">
              <a:extLst>
                <a:ext uri="{FF2B5EF4-FFF2-40B4-BE49-F238E27FC236}">
                  <a16:creationId xmlns:a16="http://schemas.microsoft.com/office/drawing/2014/main" id="{F897D3E1-A553-4F95-AA34-8E4E52D5BA5F}"/>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73" name="Triangle 24">
              <a:extLst>
                <a:ext uri="{FF2B5EF4-FFF2-40B4-BE49-F238E27FC236}">
                  <a16:creationId xmlns:a16="http://schemas.microsoft.com/office/drawing/2014/main" id="{8601C171-7AD0-4C81-9B7E-8D673F1E05EE}"/>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74" name="Triangle 25">
              <a:extLst>
                <a:ext uri="{FF2B5EF4-FFF2-40B4-BE49-F238E27FC236}">
                  <a16:creationId xmlns:a16="http://schemas.microsoft.com/office/drawing/2014/main" id="{F600ADFD-698B-4944-BAA3-6B20A5DB34FA}"/>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75" name="Triangle 26">
              <a:extLst>
                <a:ext uri="{FF2B5EF4-FFF2-40B4-BE49-F238E27FC236}">
                  <a16:creationId xmlns:a16="http://schemas.microsoft.com/office/drawing/2014/main" id="{1BE7B336-FA45-4A6F-BDA2-9812446A17C3}"/>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76" name="Text Placeholder 12">
            <a:extLst>
              <a:ext uri="{FF2B5EF4-FFF2-40B4-BE49-F238E27FC236}">
                <a16:creationId xmlns:a16="http://schemas.microsoft.com/office/drawing/2014/main" id="{82663B53-AB98-4B44-9127-A25B41B1F13B}"/>
              </a:ext>
            </a:extLst>
          </p:cNvPr>
          <p:cNvSpPr>
            <a:spLocks noGrp="1"/>
          </p:cNvSpPr>
          <p:nvPr>
            <p:ph type="body" sz="quarter" idx="18" hasCustomPrompt="1"/>
          </p:nvPr>
        </p:nvSpPr>
        <p:spPr>
          <a:xfrm>
            <a:off x="1195559" y="4545535"/>
            <a:ext cx="1676400" cy="499560"/>
          </a:xfrm>
        </p:spPr>
        <p:txBody>
          <a:bodyPr>
            <a:spAutoFit/>
          </a:bodyPr>
          <a:lstStyle>
            <a:lvl1pPr>
              <a:buNone/>
              <a:defRPr sz="2400" b="1" i="0">
                <a:solidFill>
                  <a:schemeClr val="accent2"/>
                </a:solidFill>
                <a:latin typeface="Avenir Next LT Pro Demi" panose="020B0704020202020204" pitchFamily="34" charset="0"/>
              </a:defRPr>
            </a:lvl1pPr>
          </a:lstStyle>
          <a:p>
            <a:pPr lvl="0"/>
            <a:r>
              <a:rPr lang="en-US"/>
              <a:t>Point 3</a:t>
            </a:r>
          </a:p>
        </p:txBody>
      </p:sp>
      <p:sp>
        <p:nvSpPr>
          <p:cNvPr id="77" name="Text Placeholder 22">
            <a:extLst>
              <a:ext uri="{FF2B5EF4-FFF2-40B4-BE49-F238E27FC236}">
                <a16:creationId xmlns:a16="http://schemas.microsoft.com/office/drawing/2014/main" id="{7BD63594-4B5C-4D30-AF84-ED053AFD0160}"/>
              </a:ext>
            </a:extLst>
          </p:cNvPr>
          <p:cNvSpPr>
            <a:spLocks noGrp="1"/>
          </p:cNvSpPr>
          <p:nvPr>
            <p:ph type="body" sz="quarter" idx="19" hasCustomPrompt="1"/>
          </p:nvPr>
        </p:nvSpPr>
        <p:spPr>
          <a:xfrm>
            <a:off x="1195559" y="5045095"/>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78" name="Group 77">
            <a:extLst>
              <a:ext uri="{FF2B5EF4-FFF2-40B4-BE49-F238E27FC236}">
                <a16:creationId xmlns:a16="http://schemas.microsoft.com/office/drawing/2014/main" id="{51473A5A-BFFD-4351-8D0E-F9F46F3BDF95}"/>
              </a:ext>
            </a:extLst>
          </p:cNvPr>
          <p:cNvGrpSpPr/>
          <p:nvPr userDrawn="1"/>
        </p:nvGrpSpPr>
        <p:grpSpPr>
          <a:xfrm>
            <a:off x="752229" y="4691821"/>
            <a:ext cx="251428" cy="160598"/>
            <a:chOff x="5848431" y="1660998"/>
            <a:chExt cx="625498" cy="399535"/>
          </a:xfrm>
        </p:grpSpPr>
        <p:sp>
          <p:nvSpPr>
            <p:cNvPr id="79" name="Triangle 30">
              <a:extLst>
                <a:ext uri="{FF2B5EF4-FFF2-40B4-BE49-F238E27FC236}">
                  <a16:creationId xmlns:a16="http://schemas.microsoft.com/office/drawing/2014/main" id="{908BA060-62E8-4E5E-ADC4-90269280005B}"/>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80" name="Triangle 31">
              <a:extLst>
                <a:ext uri="{FF2B5EF4-FFF2-40B4-BE49-F238E27FC236}">
                  <a16:creationId xmlns:a16="http://schemas.microsoft.com/office/drawing/2014/main" id="{0A7A6B60-CBF5-4165-AB4F-42C2EAFD44CB}"/>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81" name="Triangle 32">
              <a:extLst>
                <a:ext uri="{FF2B5EF4-FFF2-40B4-BE49-F238E27FC236}">
                  <a16:creationId xmlns:a16="http://schemas.microsoft.com/office/drawing/2014/main" id="{B9B58E32-DF24-4D64-8462-A5ADB5EC8549}"/>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82" name="Triangle 33">
              <a:extLst>
                <a:ext uri="{FF2B5EF4-FFF2-40B4-BE49-F238E27FC236}">
                  <a16:creationId xmlns:a16="http://schemas.microsoft.com/office/drawing/2014/main" id="{3238F5E3-5EBB-484C-BBF0-56B178921891}"/>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7" name="Title 3">
            <a:extLst>
              <a:ext uri="{FF2B5EF4-FFF2-40B4-BE49-F238E27FC236}">
                <a16:creationId xmlns:a16="http://schemas.microsoft.com/office/drawing/2014/main" id="{E53AF4B8-EB68-8B4E-B6DC-5BC32286E605}"/>
              </a:ext>
            </a:extLst>
          </p:cNvPr>
          <p:cNvSpPr>
            <a:spLocks noGrp="1"/>
          </p:cNvSpPr>
          <p:nvPr>
            <p:ph type="title" hasCustomPrompt="1"/>
          </p:nvPr>
        </p:nvSpPr>
        <p:spPr>
          <a:xfrm>
            <a:off x="565608" y="348792"/>
            <a:ext cx="11626392" cy="953039"/>
          </a:xfrm>
        </p:spPr>
        <p:txBody>
          <a:bodyPr anchor="b"/>
          <a:lstStyle>
            <a:lvl1pPr algn="l">
              <a:defRPr b="1">
                <a:solidFill>
                  <a:schemeClr val="bg1"/>
                </a:solidFill>
                <a:latin typeface="Avenir Next LT Pro Demi" panose="020B0704020202020204" pitchFamily="34" charset="0"/>
              </a:defRPr>
            </a:lvl1pPr>
          </a:lstStyle>
          <a:p>
            <a:r>
              <a:rPr lang="en-NZ"/>
              <a:t>Type heading in here</a:t>
            </a:r>
            <a:endParaRPr lang="uk-UA"/>
          </a:p>
        </p:txBody>
      </p:sp>
      <p:sp>
        <p:nvSpPr>
          <p:cNvPr id="28" name="Content Placeholder 2">
            <a:extLst>
              <a:ext uri="{FF2B5EF4-FFF2-40B4-BE49-F238E27FC236}">
                <a16:creationId xmlns:a16="http://schemas.microsoft.com/office/drawing/2014/main" id="{FAC9F467-D91C-437E-9D86-8283D11107E6}"/>
              </a:ext>
            </a:extLst>
          </p:cNvPr>
          <p:cNvSpPr>
            <a:spLocks noGrp="1"/>
          </p:cNvSpPr>
          <p:nvPr>
            <p:ph sz="quarter" idx="20" hasCustomPrompt="1"/>
          </p:nvPr>
        </p:nvSpPr>
        <p:spPr>
          <a:xfrm>
            <a:off x="6672261" y="691373"/>
            <a:ext cx="4473575" cy="5238189"/>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4202901034"/>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pos="4203">
          <p15:clr>
            <a:srgbClr val="FBAE40"/>
          </p15:clr>
        </p15:guide>
        <p15:guide id="4" orient="horz" pos="3929">
          <p15:clr>
            <a:srgbClr val="FBAE40"/>
          </p15:clr>
        </p15:guide>
        <p15:guide id="5" orient="horz" pos="39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layout with objects white">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0C12A5E0-DB88-F14A-8C7F-39C14F618134}"/>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1</a:t>
            </a:r>
          </a:p>
        </p:txBody>
      </p:sp>
      <p:sp>
        <p:nvSpPr>
          <p:cNvPr id="17" name="Text Placeholder 22">
            <a:extLst>
              <a:ext uri="{FF2B5EF4-FFF2-40B4-BE49-F238E27FC236}">
                <a16:creationId xmlns:a16="http://schemas.microsoft.com/office/drawing/2014/main" id="{C5432F53-461B-744F-854D-F540C6FFB166}"/>
              </a:ext>
            </a:extLst>
          </p:cNvPr>
          <p:cNvSpPr>
            <a:spLocks noGrp="1"/>
          </p:cNvSpPr>
          <p:nvPr>
            <p:ph type="body" sz="quarter" idx="14" hasCustomPrompt="1"/>
          </p:nvPr>
        </p:nvSpPr>
        <p:spPr>
          <a:xfrm>
            <a:off x="659015" y="2131386"/>
            <a:ext cx="5036159" cy="1776471"/>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8" name="Rectangle 17">
            <a:extLst>
              <a:ext uri="{FF2B5EF4-FFF2-40B4-BE49-F238E27FC236}">
                <a16:creationId xmlns:a16="http://schemas.microsoft.com/office/drawing/2014/main" id="{41DC82F7-2321-B348-92D6-755AA57D758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3" name="Text Placeholder 12">
            <a:extLst>
              <a:ext uri="{FF2B5EF4-FFF2-40B4-BE49-F238E27FC236}">
                <a16:creationId xmlns:a16="http://schemas.microsoft.com/office/drawing/2014/main" id="{699E1929-09D9-B249-82AD-E97CA86EAF17}"/>
              </a:ext>
            </a:extLst>
          </p:cNvPr>
          <p:cNvSpPr>
            <a:spLocks noGrp="1"/>
          </p:cNvSpPr>
          <p:nvPr>
            <p:ph type="body" sz="quarter" idx="15" hasCustomPrompt="1"/>
          </p:nvPr>
        </p:nvSpPr>
        <p:spPr>
          <a:xfrm>
            <a:off x="6571954" y="1659939"/>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2</a:t>
            </a:r>
          </a:p>
        </p:txBody>
      </p:sp>
      <p:sp>
        <p:nvSpPr>
          <p:cNvPr id="25" name="Text Placeholder 22">
            <a:extLst>
              <a:ext uri="{FF2B5EF4-FFF2-40B4-BE49-F238E27FC236}">
                <a16:creationId xmlns:a16="http://schemas.microsoft.com/office/drawing/2014/main" id="{A5DA5F46-65A9-8841-9E77-A53D215DAA4B}"/>
              </a:ext>
            </a:extLst>
          </p:cNvPr>
          <p:cNvSpPr>
            <a:spLocks noGrp="1"/>
          </p:cNvSpPr>
          <p:nvPr>
            <p:ph type="body" sz="quarter" idx="17" hasCustomPrompt="1"/>
          </p:nvPr>
        </p:nvSpPr>
        <p:spPr>
          <a:xfrm>
            <a:off x="6571954" y="2131386"/>
            <a:ext cx="5036159" cy="1776471"/>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29" name="Picture 28">
            <a:extLst>
              <a:ext uri="{FF2B5EF4-FFF2-40B4-BE49-F238E27FC236}">
                <a16:creationId xmlns:a16="http://schemas.microsoft.com/office/drawing/2014/main" id="{1CF7AFBA-BFA4-1E4A-BC43-1B7A78A30EC6}"/>
              </a:ext>
            </a:extLst>
          </p:cNvPr>
          <p:cNvPicPr>
            <a:picLocks noChangeAspect="1"/>
          </p:cNvPicPr>
          <p:nvPr userDrawn="1"/>
        </p:nvPicPr>
        <p:blipFill>
          <a:blip r:embed="rId2"/>
          <a:stretch>
            <a:fillRect/>
          </a:stretch>
        </p:blipFill>
        <p:spPr>
          <a:xfrm>
            <a:off x="9301759" y="73891"/>
            <a:ext cx="2890241" cy="818695"/>
          </a:xfrm>
          <a:prstGeom prst="rect">
            <a:avLst/>
          </a:prstGeom>
        </p:spPr>
      </p:pic>
      <p:sp>
        <p:nvSpPr>
          <p:cNvPr id="11" name="Title 3">
            <a:extLst>
              <a:ext uri="{FF2B5EF4-FFF2-40B4-BE49-F238E27FC236}">
                <a16:creationId xmlns:a16="http://schemas.microsoft.com/office/drawing/2014/main" id="{ADFCE9EE-533E-4B70-9499-31D4B9F176BE}"/>
              </a:ext>
            </a:extLst>
          </p:cNvPr>
          <p:cNvSpPr>
            <a:spLocks noGrp="1"/>
          </p:cNvSpPr>
          <p:nvPr>
            <p:ph type="title" hasCustomPrompt="1"/>
          </p:nvPr>
        </p:nvSpPr>
        <p:spPr>
          <a:xfrm>
            <a:off x="565608" y="348792"/>
            <a:ext cx="10859630"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
        <p:nvSpPr>
          <p:cNvPr id="12" name="Content Placeholder 2">
            <a:extLst>
              <a:ext uri="{FF2B5EF4-FFF2-40B4-BE49-F238E27FC236}">
                <a16:creationId xmlns:a16="http://schemas.microsoft.com/office/drawing/2014/main" id="{B626B184-1A8D-4116-BB06-4909A4519E2F}"/>
              </a:ext>
            </a:extLst>
          </p:cNvPr>
          <p:cNvSpPr>
            <a:spLocks noGrp="1"/>
          </p:cNvSpPr>
          <p:nvPr>
            <p:ph sz="quarter" idx="18" hasCustomPrompt="1"/>
          </p:nvPr>
        </p:nvSpPr>
        <p:spPr>
          <a:xfrm>
            <a:off x="846811" y="4130170"/>
            <a:ext cx="4665488" cy="2003142"/>
          </a:xfrm>
        </p:spPr>
        <p:txBody>
          <a:bodyPr anchor="ctr">
            <a:normAutofit/>
          </a:bodyPr>
          <a:lstStyle>
            <a:lvl1pPr marL="0" indent="0" algn="ctr">
              <a:buNone/>
              <a:defRPr sz="1400" b="1"/>
            </a:lvl1pPr>
          </a:lstStyle>
          <a:p>
            <a:pPr lvl="0"/>
            <a:r>
              <a:rPr lang="en-US"/>
              <a:t>image/chart/table</a:t>
            </a:r>
            <a:endParaRPr lang="uk-UA"/>
          </a:p>
        </p:txBody>
      </p:sp>
      <p:sp>
        <p:nvSpPr>
          <p:cNvPr id="13" name="Content Placeholder 2">
            <a:extLst>
              <a:ext uri="{FF2B5EF4-FFF2-40B4-BE49-F238E27FC236}">
                <a16:creationId xmlns:a16="http://schemas.microsoft.com/office/drawing/2014/main" id="{7A29DD92-CA7E-4C79-81B3-8357636BA9AD}"/>
              </a:ext>
            </a:extLst>
          </p:cNvPr>
          <p:cNvSpPr>
            <a:spLocks noGrp="1"/>
          </p:cNvSpPr>
          <p:nvPr>
            <p:ph sz="quarter" idx="19" hasCustomPrompt="1"/>
          </p:nvPr>
        </p:nvSpPr>
        <p:spPr>
          <a:xfrm>
            <a:off x="6759750" y="4130170"/>
            <a:ext cx="4665488" cy="2003142"/>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926931386"/>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layout with object white">
    <p:bg>
      <p:bgPr>
        <a:solidFill>
          <a:schemeClr val="tx2"/>
        </a:solidFill>
        <a:effectLst/>
      </p:bgPr>
    </p:bg>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3911B62F-0403-0B44-B53E-61512AC9015E}"/>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1</a:t>
            </a:r>
          </a:p>
        </p:txBody>
      </p:sp>
      <p:sp>
        <p:nvSpPr>
          <p:cNvPr id="11" name="Text Placeholder 22">
            <a:extLst>
              <a:ext uri="{FF2B5EF4-FFF2-40B4-BE49-F238E27FC236}">
                <a16:creationId xmlns:a16="http://schemas.microsoft.com/office/drawing/2014/main" id="{49B9F458-71D2-0741-8A54-C00034ADEF41}"/>
              </a:ext>
            </a:extLst>
          </p:cNvPr>
          <p:cNvSpPr>
            <a:spLocks noGrp="1"/>
          </p:cNvSpPr>
          <p:nvPr>
            <p:ph type="body" sz="quarter" idx="14" hasCustomPrompt="1"/>
          </p:nvPr>
        </p:nvSpPr>
        <p:spPr>
          <a:xfrm>
            <a:off x="659015" y="2131386"/>
            <a:ext cx="5036159" cy="1776471"/>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2" name="Rectangle 11">
            <a:extLst>
              <a:ext uri="{FF2B5EF4-FFF2-40B4-BE49-F238E27FC236}">
                <a16:creationId xmlns:a16="http://schemas.microsoft.com/office/drawing/2014/main" id="{EF63E775-9479-7B48-AD0A-42F1D6170F63}"/>
              </a:ext>
            </a:extLst>
          </p:cNvPr>
          <p:cNvSpPr/>
          <p:nvPr userDrawn="1"/>
        </p:nvSpPr>
        <p:spPr>
          <a:xfrm>
            <a:off x="77556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3" name="Text Placeholder 12">
            <a:extLst>
              <a:ext uri="{FF2B5EF4-FFF2-40B4-BE49-F238E27FC236}">
                <a16:creationId xmlns:a16="http://schemas.microsoft.com/office/drawing/2014/main" id="{F9E26E74-8950-7240-8E41-508A2BF94E17}"/>
              </a:ext>
            </a:extLst>
          </p:cNvPr>
          <p:cNvSpPr>
            <a:spLocks noGrp="1"/>
          </p:cNvSpPr>
          <p:nvPr>
            <p:ph type="body" sz="quarter" idx="15" hasCustomPrompt="1"/>
          </p:nvPr>
        </p:nvSpPr>
        <p:spPr>
          <a:xfrm>
            <a:off x="6571954" y="1659939"/>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2</a:t>
            </a:r>
          </a:p>
        </p:txBody>
      </p:sp>
      <p:sp>
        <p:nvSpPr>
          <p:cNvPr id="15" name="Text Placeholder 22">
            <a:extLst>
              <a:ext uri="{FF2B5EF4-FFF2-40B4-BE49-F238E27FC236}">
                <a16:creationId xmlns:a16="http://schemas.microsoft.com/office/drawing/2014/main" id="{11D03781-DA40-7A48-BF4F-2937EBCB9823}"/>
              </a:ext>
            </a:extLst>
          </p:cNvPr>
          <p:cNvSpPr>
            <a:spLocks noGrp="1"/>
          </p:cNvSpPr>
          <p:nvPr>
            <p:ph type="body" sz="quarter" idx="17" hasCustomPrompt="1"/>
          </p:nvPr>
        </p:nvSpPr>
        <p:spPr>
          <a:xfrm>
            <a:off x="6571954" y="2131386"/>
            <a:ext cx="5036159" cy="1776471"/>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16" name="Picture 15">
            <a:extLst>
              <a:ext uri="{FF2B5EF4-FFF2-40B4-BE49-F238E27FC236}">
                <a16:creationId xmlns:a16="http://schemas.microsoft.com/office/drawing/2014/main" id="{F8D76A81-A9D9-8E41-A7CA-11E416C90A0E}"/>
              </a:ext>
            </a:extLst>
          </p:cNvPr>
          <p:cNvPicPr>
            <a:picLocks noChangeAspect="1"/>
          </p:cNvPicPr>
          <p:nvPr userDrawn="1"/>
        </p:nvPicPr>
        <p:blipFill>
          <a:blip r:embed="rId2"/>
          <a:srcRect/>
          <a:stretch/>
        </p:blipFill>
        <p:spPr>
          <a:xfrm>
            <a:off x="9237020" y="77615"/>
            <a:ext cx="2890241" cy="818694"/>
          </a:xfrm>
          <a:prstGeom prst="rect">
            <a:avLst/>
          </a:prstGeom>
        </p:spPr>
      </p:pic>
      <p:sp>
        <p:nvSpPr>
          <p:cNvPr id="17" name="Title 3">
            <a:extLst>
              <a:ext uri="{FF2B5EF4-FFF2-40B4-BE49-F238E27FC236}">
                <a16:creationId xmlns:a16="http://schemas.microsoft.com/office/drawing/2014/main" id="{E620881B-315F-4204-AF91-AA9FEE580781}"/>
              </a:ext>
            </a:extLst>
          </p:cNvPr>
          <p:cNvSpPr>
            <a:spLocks noGrp="1"/>
          </p:cNvSpPr>
          <p:nvPr>
            <p:ph type="title" hasCustomPrompt="1"/>
          </p:nvPr>
        </p:nvSpPr>
        <p:spPr>
          <a:xfrm>
            <a:off x="565608" y="348792"/>
            <a:ext cx="6900421" cy="953039"/>
          </a:xfrm>
        </p:spPr>
        <p:txBody>
          <a:bodyPr anchor="b"/>
          <a:lstStyle>
            <a:lvl1pPr algn="l">
              <a:defRPr b="1">
                <a:solidFill>
                  <a:schemeClr val="bg1"/>
                </a:solidFill>
                <a:latin typeface="Avenir Next LT Pro Demi" panose="020B0704020202020204" pitchFamily="34" charset="0"/>
              </a:defRPr>
            </a:lvl1pPr>
          </a:lstStyle>
          <a:p>
            <a:r>
              <a:rPr lang="en-US"/>
              <a:t>Type heading in here</a:t>
            </a:r>
            <a:endParaRPr lang="uk-UA"/>
          </a:p>
        </p:txBody>
      </p:sp>
      <p:sp>
        <p:nvSpPr>
          <p:cNvPr id="18" name="Content Placeholder 2">
            <a:extLst>
              <a:ext uri="{FF2B5EF4-FFF2-40B4-BE49-F238E27FC236}">
                <a16:creationId xmlns:a16="http://schemas.microsoft.com/office/drawing/2014/main" id="{29145618-680E-453F-9DEF-198535242B3C}"/>
              </a:ext>
            </a:extLst>
          </p:cNvPr>
          <p:cNvSpPr>
            <a:spLocks noGrp="1"/>
          </p:cNvSpPr>
          <p:nvPr>
            <p:ph sz="quarter" idx="18" hasCustomPrompt="1"/>
          </p:nvPr>
        </p:nvSpPr>
        <p:spPr>
          <a:xfrm>
            <a:off x="846811" y="4130170"/>
            <a:ext cx="4665488" cy="2003142"/>
          </a:xfrm>
        </p:spPr>
        <p:txBody>
          <a:bodyPr anchor="ctr">
            <a:normAutofit/>
          </a:bodyPr>
          <a:lstStyle>
            <a:lvl1pPr marL="0" indent="0" algn="ctr">
              <a:buNone/>
              <a:defRPr sz="1400" b="1"/>
            </a:lvl1pPr>
          </a:lstStyle>
          <a:p>
            <a:pPr lvl="0"/>
            <a:r>
              <a:rPr lang="en-US"/>
              <a:t>image/chart/table</a:t>
            </a:r>
            <a:endParaRPr lang="uk-UA"/>
          </a:p>
        </p:txBody>
      </p:sp>
      <p:sp>
        <p:nvSpPr>
          <p:cNvPr id="19" name="Content Placeholder 2">
            <a:extLst>
              <a:ext uri="{FF2B5EF4-FFF2-40B4-BE49-F238E27FC236}">
                <a16:creationId xmlns:a16="http://schemas.microsoft.com/office/drawing/2014/main" id="{25236074-7C92-4EC7-AC1B-1C0AE1DAF2FB}"/>
              </a:ext>
            </a:extLst>
          </p:cNvPr>
          <p:cNvSpPr>
            <a:spLocks noGrp="1"/>
          </p:cNvSpPr>
          <p:nvPr>
            <p:ph sz="quarter" idx="19" hasCustomPrompt="1"/>
          </p:nvPr>
        </p:nvSpPr>
        <p:spPr>
          <a:xfrm>
            <a:off x="6727487" y="4141363"/>
            <a:ext cx="4665488" cy="2003142"/>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154274966"/>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layout white stack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DC82F7-2321-B348-92D6-755AA57D758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3" name="Text Placeholder 12">
            <a:extLst>
              <a:ext uri="{FF2B5EF4-FFF2-40B4-BE49-F238E27FC236}">
                <a16:creationId xmlns:a16="http://schemas.microsoft.com/office/drawing/2014/main" id="{699E1929-09D9-B249-82AD-E97CA86EAF17}"/>
              </a:ext>
            </a:extLst>
          </p:cNvPr>
          <p:cNvSpPr>
            <a:spLocks noGrp="1"/>
          </p:cNvSpPr>
          <p:nvPr>
            <p:ph type="body" sz="quarter" idx="15" hasCustomPrompt="1"/>
          </p:nvPr>
        </p:nvSpPr>
        <p:spPr>
          <a:xfrm>
            <a:off x="659015" y="1659939"/>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a:t>
            </a:r>
          </a:p>
        </p:txBody>
      </p:sp>
      <p:sp>
        <p:nvSpPr>
          <p:cNvPr id="25" name="Text Placeholder 22">
            <a:extLst>
              <a:ext uri="{FF2B5EF4-FFF2-40B4-BE49-F238E27FC236}">
                <a16:creationId xmlns:a16="http://schemas.microsoft.com/office/drawing/2014/main" id="{A5DA5F46-65A9-8841-9E77-A53D215DAA4B}"/>
              </a:ext>
            </a:extLst>
          </p:cNvPr>
          <p:cNvSpPr>
            <a:spLocks noGrp="1"/>
          </p:cNvSpPr>
          <p:nvPr>
            <p:ph type="body" sz="quarter" idx="17" hasCustomPrompt="1"/>
          </p:nvPr>
        </p:nvSpPr>
        <p:spPr>
          <a:xfrm>
            <a:off x="659015" y="2131386"/>
            <a:ext cx="5036159" cy="3147624"/>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11" name="Picture 10">
            <a:extLst>
              <a:ext uri="{FF2B5EF4-FFF2-40B4-BE49-F238E27FC236}">
                <a16:creationId xmlns:a16="http://schemas.microsoft.com/office/drawing/2014/main" id="{DB43168E-66B6-8C4B-ACF2-472535DD2264}"/>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9" name="Title 3">
            <a:extLst>
              <a:ext uri="{FF2B5EF4-FFF2-40B4-BE49-F238E27FC236}">
                <a16:creationId xmlns:a16="http://schemas.microsoft.com/office/drawing/2014/main" id="{49BC94A6-AF9B-464B-8BDD-AC56601989D5}"/>
              </a:ext>
            </a:extLst>
          </p:cNvPr>
          <p:cNvSpPr>
            <a:spLocks noGrp="1"/>
          </p:cNvSpPr>
          <p:nvPr>
            <p:ph type="title" hasCustomPrompt="1"/>
          </p:nvPr>
        </p:nvSpPr>
        <p:spPr>
          <a:xfrm>
            <a:off x="565608" y="348792"/>
            <a:ext cx="10859630"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
        <p:nvSpPr>
          <p:cNvPr id="10" name="Text Placeholder 22">
            <a:extLst>
              <a:ext uri="{FF2B5EF4-FFF2-40B4-BE49-F238E27FC236}">
                <a16:creationId xmlns:a16="http://schemas.microsoft.com/office/drawing/2014/main" id="{F2A0FD70-5435-4959-B294-2C6CCCF53415}"/>
              </a:ext>
            </a:extLst>
          </p:cNvPr>
          <p:cNvSpPr>
            <a:spLocks noGrp="1"/>
          </p:cNvSpPr>
          <p:nvPr>
            <p:ph type="body" sz="quarter" idx="18" hasCustomPrompt="1"/>
          </p:nvPr>
        </p:nvSpPr>
        <p:spPr>
          <a:xfrm>
            <a:off x="6175895" y="2104234"/>
            <a:ext cx="5036159" cy="3147624"/>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2" name="Text Placeholder 12">
            <a:extLst>
              <a:ext uri="{FF2B5EF4-FFF2-40B4-BE49-F238E27FC236}">
                <a16:creationId xmlns:a16="http://schemas.microsoft.com/office/drawing/2014/main" id="{135B440D-AD69-4764-8F51-2EE21F811E78}"/>
              </a:ext>
            </a:extLst>
          </p:cNvPr>
          <p:cNvSpPr>
            <a:spLocks noGrp="1"/>
          </p:cNvSpPr>
          <p:nvPr>
            <p:ph type="body" sz="quarter" idx="19" hasCustomPrompt="1"/>
          </p:nvPr>
        </p:nvSpPr>
        <p:spPr>
          <a:xfrm>
            <a:off x="6175895" y="1643468"/>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a:t>
            </a:r>
          </a:p>
        </p:txBody>
      </p:sp>
    </p:spTree>
    <p:extLst>
      <p:ext uri="{BB962C8B-B14F-4D97-AF65-F5344CB8AC3E}">
        <p14:creationId xmlns:p14="http://schemas.microsoft.com/office/powerpoint/2010/main" val="1729230320"/>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layout long blue">
    <p:bg>
      <p:bgPr>
        <a:solidFill>
          <a:schemeClr val="tx2"/>
        </a:solidFill>
        <a:effectLst/>
      </p:bgPr>
    </p:bg>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3911B62F-0403-0B44-B53E-61512AC9015E}"/>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a:t>
            </a:r>
          </a:p>
        </p:txBody>
      </p:sp>
      <p:sp>
        <p:nvSpPr>
          <p:cNvPr id="11" name="Text Placeholder 22">
            <a:extLst>
              <a:ext uri="{FF2B5EF4-FFF2-40B4-BE49-F238E27FC236}">
                <a16:creationId xmlns:a16="http://schemas.microsoft.com/office/drawing/2014/main" id="{49B9F458-71D2-0741-8A54-C00034ADEF41}"/>
              </a:ext>
            </a:extLst>
          </p:cNvPr>
          <p:cNvSpPr>
            <a:spLocks noGrp="1"/>
          </p:cNvSpPr>
          <p:nvPr>
            <p:ph type="body" sz="quarter" idx="14" hasCustomPrompt="1"/>
          </p:nvPr>
        </p:nvSpPr>
        <p:spPr>
          <a:xfrm>
            <a:off x="659015" y="2131386"/>
            <a:ext cx="5036159" cy="3484562"/>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2" name="Rectangle 11">
            <a:extLst>
              <a:ext uri="{FF2B5EF4-FFF2-40B4-BE49-F238E27FC236}">
                <a16:creationId xmlns:a16="http://schemas.microsoft.com/office/drawing/2014/main" id="{EF63E775-9479-7B48-AD0A-42F1D6170F63}"/>
              </a:ext>
            </a:extLst>
          </p:cNvPr>
          <p:cNvSpPr/>
          <p:nvPr userDrawn="1"/>
        </p:nvSpPr>
        <p:spPr>
          <a:xfrm>
            <a:off x="77556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7" name="Picture 16">
            <a:extLst>
              <a:ext uri="{FF2B5EF4-FFF2-40B4-BE49-F238E27FC236}">
                <a16:creationId xmlns:a16="http://schemas.microsoft.com/office/drawing/2014/main" id="{C96A10AB-53A1-F440-BDED-8DD0B76FFF15}"/>
              </a:ext>
            </a:extLst>
          </p:cNvPr>
          <p:cNvPicPr>
            <a:picLocks noChangeAspect="1"/>
          </p:cNvPicPr>
          <p:nvPr userDrawn="1"/>
        </p:nvPicPr>
        <p:blipFill>
          <a:blip r:embed="rId2"/>
          <a:srcRect/>
          <a:stretch/>
        </p:blipFill>
        <p:spPr>
          <a:xfrm>
            <a:off x="0" y="6080229"/>
            <a:ext cx="12192000" cy="783771"/>
          </a:xfrm>
          <a:prstGeom prst="rect">
            <a:avLst/>
          </a:prstGeom>
        </p:spPr>
      </p:pic>
      <p:sp>
        <p:nvSpPr>
          <p:cNvPr id="14" name="Title 3">
            <a:extLst>
              <a:ext uri="{FF2B5EF4-FFF2-40B4-BE49-F238E27FC236}">
                <a16:creationId xmlns:a16="http://schemas.microsoft.com/office/drawing/2014/main" id="{205922A6-A9CB-4FAD-B866-651EF425EC52}"/>
              </a:ext>
            </a:extLst>
          </p:cNvPr>
          <p:cNvSpPr>
            <a:spLocks noGrp="1"/>
          </p:cNvSpPr>
          <p:nvPr>
            <p:ph type="title" hasCustomPrompt="1"/>
          </p:nvPr>
        </p:nvSpPr>
        <p:spPr>
          <a:xfrm>
            <a:off x="565608" y="348792"/>
            <a:ext cx="11626392" cy="953039"/>
          </a:xfrm>
        </p:spPr>
        <p:txBody>
          <a:bodyPr anchor="b"/>
          <a:lstStyle>
            <a:lvl1pPr algn="l">
              <a:defRPr b="1">
                <a:solidFill>
                  <a:schemeClr val="bg1"/>
                </a:solidFill>
                <a:latin typeface="Avenir Next LT Pro Demi" panose="020B0704020202020204" pitchFamily="34" charset="0"/>
              </a:defRPr>
            </a:lvl1pPr>
          </a:lstStyle>
          <a:p>
            <a:r>
              <a:rPr lang="en-US"/>
              <a:t>Type heading in here</a:t>
            </a:r>
            <a:endParaRPr lang="uk-UA"/>
          </a:p>
        </p:txBody>
      </p:sp>
      <p:sp>
        <p:nvSpPr>
          <p:cNvPr id="8" name="Text Placeholder 22">
            <a:extLst>
              <a:ext uri="{FF2B5EF4-FFF2-40B4-BE49-F238E27FC236}">
                <a16:creationId xmlns:a16="http://schemas.microsoft.com/office/drawing/2014/main" id="{FB6155B0-7152-479F-ABEA-DD95A1F8D5E0}"/>
              </a:ext>
            </a:extLst>
          </p:cNvPr>
          <p:cNvSpPr>
            <a:spLocks noGrp="1"/>
          </p:cNvSpPr>
          <p:nvPr>
            <p:ph type="body" sz="quarter" idx="15" hasCustomPrompt="1"/>
          </p:nvPr>
        </p:nvSpPr>
        <p:spPr>
          <a:xfrm>
            <a:off x="6096000" y="2131386"/>
            <a:ext cx="5036159" cy="3484562"/>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0" name="Text Placeholder 12">
            <a:extLst>
              <a:ext uri="{FF2B5EF4-FFF2-40B4-BE49-F238E27FC236}">
                <a16:creationId xmlns:a16="http://schemas.microsoft.com/office/drawing/2014/main" id="{F0F9A3F7-5720-4A1E-ADA9-3F5E9ABDEF05}"/>
              </a:ext>
            </a:extLst>
          </p:cNvPr>
          <p:cNvSpPr>
            <a:spLocks noGrp="1"/>
          </p:cNvSpPr>
          <p:nvPr>
            <p:ph type="body" sz="quarter" idx="16" hasCustomPrompt="1"/>
          </p:nvPr>
        </p:nvSpPr>
        <p:spPr>
          <a:xfrm>
            <a:off x="6096000" y="1667105"/>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a:t>
            </a:r>
          </a:p>
        </p:txBody>
      </p:sp>
    </p:spTree>
    <p:extLst>
      <p:ext uri="{BB962C8B-B14F-4D97-AF65-F5344CB8AC3E}">
        <p14:creationId xmlns:p14="http://schemas.microsoft.com/office/powerpoint/2010/main" val="3058754822"/>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layout kaka tohu with object white">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36B3710C-383C-AF49-821C-80FABB66E0A4}"/>
              </a:ext>
            </a:extLst>
          </p:cNvPr>
          <p:cNvSpPr>
            <a:spLocks noGrp="1"/>
          </p:cNvSpPr>
          <p:nvPr>
            <p:ph type="body" sz="quarter" idx="11" hasCustomPrompt="1"/>
          </p:nvPr>
        </p:nvSpPr>
        <p:spPr>
          <a:xfrm>
            <a:off x="659015" y="1654237"/>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1</a:t>
            </a:r>
          </a:p>
        </p:txBody>
      </p:sp>
      <p:sp>
        <p:nvSpPr>
          <p:cNvPr id="14" name="Text Placeholder 22">
            <a:extLst>
              <a:ext uri="{FF2B5EF4-FFF2-40B4-BE49-F238E27FC236}">
                <a16:creationId xmlns:a16="http://schemas.microsoft.com/office/drawing/2014/main" id="{F297050E-EC80-EA44-B6F2-784EB8F249B1}"/>
              </a:ext>
            </a:extLst>
          </p:cNvPr>
          <p:cNvSpPr>
            <a:spLocks noGrp="1"/>
          </p:cNvSpPr>
          <p:nvPr>
            <p:ph type="body" sz="quarter" idx="14" hasCustomPrompt="1"/>
          </p:nvPr>
        </p:nvSpPr>
        <p:spPr>
          <a:xfrm>
            <a:off x="659015" y="2125684"/>
            <a:ext cx="3274600" cy="2262105"/>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5" name="Rectangle 14">
            <a:extLst>
              <a:ext uri="{FF2B5EF4-FFF2-40B4-BE49-F238E27FC236}">
                <a16:creationId xmlns:a16="http://schemas.microsoft.com/office/drawing/2014/main" id="{56A95875-5A81-B146-97E8-DA71619072A8}"/>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8" name="Text Placeholder 12">
            <a:extLst>
              <a:ext uri="{FF2B5EF4-FFF2-40B4-BE49-F238E27FC236}">
                <a16:creationId xmlns:a16="http://schemas.microsoft.com/office/drawing/2014/main" id="{8FA84FFA-2191-A643-A0DE-474A10B21E20}"/>
              </a:ext>
            </a:extLst>
          </p:cNvPr>
          <p:cNvSpPr>
            <a:spLocks noGrp="1"/>
          </p:cNvSpPr>
          <p:nvPr>
            <p:ph type="body" sz="quarter" idx="15" hasCustomPrompt="1"/>
          </p:nvPr>
        </p:nvSpPr>
        <p:spPr>
          <a:xfrm>
            <a:off x="4466267" y="1654237"/>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2</a:t>
            </a:r>
          </a:p>
        </p:txBody>
      </p:sp>
      <p:sp>
        <p:nvSpPr>
          <p:cNvPr id="30" name="Text Placeholder 22">
            <a:extLst>
              <a:ext uri="{FF2B5EF4-FFF2-40B4-BE49-F238E27FC236}">
                <a16:creationId xmlns:a16="http://schemas.microsoft.com/office/drawing/2014/main" id="{EDA572C8-3DF1-D04E-94B9-AD9A57E891D7}"/>
              </a:ext>
            </a:extLst>
          </p:cNvPr>
          <p:cNvSpPr>
            <a:spLocks noGrp="1"/>
          </p:cNvSpPr>
          <p:nvPr>
            <p:ph type="body" sz="quarter" idx="17" hasCustomPrompt="1"/>
          </p:nvPr>
        </p:nvSpPr>
        <p:spPr>
          <a:xfrm>
            <a:off x="4466267" y="2125684"/>
            <a:ext cx="3274600" cy="2262105"/>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31" name="Text Placeholder 12">
            <a:extLst>
              <a:ext uri="{FF2B5EF4-FFF2-40B4-BE49-F238E27FC236}">
                <a16:creationId xmlns:a16="http://schemas.microsoft.com/office/drawing/2014/main" id="{9EB33E9E-2F5F-0D4E-836E-ABF3E5858EF9}"/>
              </a:ext>
            </a:extLst>
          </p:cNvPr>
          <p:cNvSpPr>
            <a:spLocks noGrp="1"/>
          </p:cNvSpPr>
          <p:nvPr>
            <p:ph type="body" sz="quarter" idx="18" hasCustomPrompt="1"/>
          </p:nvPr>
        </p:nvSpPr>
        <p:spPr>
          <a:xfrm>
            <a:off x="8265952" y="1654237"/>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3</a:t>
            </a:r>
          </a:p>
        </p:txBody>
      </p:sp>
      <p:sp>
        <p:nvSpPr>
          <p:cNvPr id="33" name="Text Placeholder 22">
            <a:extLst>
              <a:ext uri="{FF2B5EF4-FFF2-40B4-BE49-F238E27FC236}">
                <a16:creationId xmlns:a16="http://schemas.microsoft.com/office/drawing/2014/main" id="{A147EB16-C887-F04A-BEBB-701C0227594E}"/>
              </a:ext>
            </a:extLst>
          </p:cNvPr>
          <p:cNvSpPr>
            <a:spLocks noGrp="1"/>
          </p:cNvSpPr>
          <p:nvPr>
            <p:ph type="body" sz="quarter" idx="20" hasCustomPrompt="1"/>
          </p:nvPr>
        </p:nvSpPr>
        <p:spPr>
          <a:xfrm>
            <a:off x="8265952" y="2125684"/>
            <a:ext cx="3274600" cy="2262105"/>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35" name="Picture 34">
            <a:extLst>
              <a:ext uri="{FF2B5EF4-FFF2-40B4-BE49-F238E27FC236}">
                <a16:creationId xmlns:a16="http://schemas.microsoft.com/office/drawing/2014/main" id="{1F9871F3-5BA9-134D-896F-EC5287CA58E0}"/>
              </a:ext>
            </a:extLst>
          </p:cNvPr>
          <p:cNvPicPr>
            <a:picLocks noChangeAspect="1"/>
          </p:cNvPicPr>
          <p:nvPr userDrawn="1"/>
        </p:nvPicPr>
        <p:blipFill>
          <a:blip r:embed="rId2"/>
          <a:stretch>
            <a:fillRect/>
          </a:stretch>
        </p:blipFill>
        <p:spPr>
          <a:xfrm>
            <a:off x="0" y="6149205"/>
            <a:ext cx="421446" cy="708795"/>
          </a:xfrm>
          <a:prstGeom prst="rect">
            <a:avLst/>
          </a:prstGeom>
        </p:spPr>
      </p:pic>
      <p:sp>
        <p:nvSpPr>
          <p:cNvPr id="16" name="Title 3">
            <a:extLst>
              <a:ext uri="{FF2B5EF4-FFF2-40B4-BE49-F238E27FC236}">
                <a16:creationId xmlns:a16="http://schemas.microsoft.com/office/drawing/2014/main" id="{358EC2DF-2185-4F06-9898-BD02BA40D04D}"/>
              </a:ext>
            </a:extLst>
          </p:cNvPr>
          <p:cNvSpPr>
            <a:spLocks noGrp="1"/>
          </p:cNvSpPr>
          <p:nvPr>
            <p:ph type="title" hasCustomPrompt="1"/>
          </p:nvPr>
        </p:nvSpPr>
        <p:spPr>
          <a:xfrm>
            <a:off x="565608" y="348792"/>
            <a:ext cx="6900421"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
        <p:nvSpPr>
          <p:cNvPr id="20" name="Content Placeholder 2">
            <a:extLst>
              <a:ext uri="{FF2B5EF4-FFF2-40B4-BE49-F238E27FC236}">
                <a16:creationId xmlns:a16="http://schemas.microsoft.com/office/drawing/2014/main" id="{4A3CD6CB-C09F-471E-A157-517F3F65E816}"/>
              </a:ext>
            </a:extLst>
          </p:cNvPr>
          <p:cNvSpPr>
            <a:spLocks noGrp="1"/>
          </p:cNvSpPr>
          <p:nvPr>
            <p:ph sz="quarter" idx="24" hasCustomPrompt="1"/>
          </p:nvPr>
        </p:nvSpPr>
        <p:spPr>
          <a:xfrm>
            <a:off x="4622813" y="4642817"/>
            <a:ext cx="3039708" cy="1456003"/>
          </a:xfrm>
        </p:spPr>
        <p:txBody>
          <a:bodyPr anchor="ctr">
            <a:normAutofit/>
          </a:bodyPr>
          <a:lstStyle>
            <a:lvl1pPr marL="0" indent="0" algn="ctr">
              <a:buNone/>
              <a:defRPr sz="1400" b="1"/>
            </a:lvl1pPr>
          </a:lstStyle>
          <a:p>
            <a:pPr lvl="0"/>
            <a:r>
              <a:rPr lang="en-US"/>
              <a:t>image/chart/table</a:t>
            </a:r>
            <a:endParaRPr lang="uk-UA"/>
          </a:p>
        </p:txBody>
      </p:sp>
      <p:sp>
        <p:nvSpPr>
          <p:cNvPr id="21" name="Content Placeholder 2">
            <a:extLst>
              <a:ext uri="{FF2B5EF4-FFF2-40B4-BE49-F238E27FC236}">
                <a16:creationId xmlns:a16="http://schemas.microsoft.com/office/drawing/2014/main" id="{DE5716A1-C72D-4C1A-995B-087404EEADA9}"/>
              </a:ext>
            </a:extLst>
          </p:cNvPr>
          <p:cNvSpPr>
            <a:spLocks noGrp="1"/>
          </p:cNvSpPr>
          <p:nvPr>
            <p:ph sz="quarter" idx="22" hasCustomPrompt="1"/>
          </p:nvPr>
        </p:nvSpPr>
        <p:spPr>
          <a:xfrm>
            <a:off x="8422498" y="4642816"/>
            <a:ext cx="3039708" cy="1456003"/>
          </a:xfrm>
        </p:spPr>
        <p:txBody>
          <a:bodyPr anchor="ctr">
            <a:normAutofit/>
          </a:bodyPr>
          <a:lstStyle>
            <a:lvl1pPr marL="0" indent="0" algn="ctr">
              <a:buNone/>
              <a:defRPr sz="1400" b="1"/>
            </a:lvl1pPr>
          </a:lstStyle>
          <a:p>
            <a:pPr lvl="0"/>
            <a:r>
              <a:rPr lang="en-US"/>
              <a:t>image/chart/table</a:t>
            </a:r>
            <a:endParaRPr lang="uk-UA"/>
          </a:p>
        </p:txBody>
      </p:sp>
      <p:sp>
        <p:nvSpPr>
          <p:cNvPr id="22" name="Content Placeholder 2">
            <a:extLst>
              <a:ext uri="{FF2B5EF4-FFF2-40B4-BE49-F238E27FC236}">
                <a16:creationId xmlns:a16="http://schemas.microsoft.com/office/drawing/2014/main" id="{C9420ED6-6550-4FA6-89E5-21481728B3E3}"/>
              </a:ext>
            </a:extLst>
          </p:cNvPr>
          <p:cNvSpPr>
            <a:spLocks noGrp="1"/>
          </p:cNvSpPr>
          <p:nvPr>
            <p:ph sz="quarter" idx="25" hasCustomPrompt="1"/>
          </p:nvPr>
        </p:nvSpPr>
        <p:spPr>
          <a:xfrm>
            <a:off x="775567" y="4642815"/>
            <a:ext cx="3039708" cy="1456003"/>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590511870"/>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5269">
          <p15:clr>
            <a:srgbClr val="FBAE40"/>
          </p15:clr>
        </p15:guide>
        <p15:guide id="6" pos="288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layout kaka tohu with object blue">
    <p:bg>
      <p:bgPr>
        <a:solidFill>
          <a:schemeClr val="tx2"/>
        </a:solid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53C4F51C-6B50-7C4A-B3AD-645BC6090A27}"/>
              </a:ext>
            </a:extLst>
          </p:cNvPr>
          <p:cNvSpPr>
            <a:spLocks noGrp="1"/>
          </p:cNvSpPr>
          <p:nvPr>
            <p:ph type="body" sz="quarter" idx="11" hasCustomPrompt="1"/>
          </p:nvPr>
        </p:nvSpPr>
        <p:spPr>
          <a:xfrm>
            <a:off x="659015" y="1654237"/>
            <a:ext cx="1676400" cy="499560"/>
          </a:xfrm>
        </p:spPr>
        <p:txBody>
          <a:bodyPr>
            <a:spAutoFit/>
          </a:bodyPr>
          <a:lstStyle>
            <a:lvl1pPr>
              <a:buNone/>
              <a:defRPr sz="2400" b="1" i="0">
                <a:solidFill>
                  <a:schemeClr val="accent1"/>
                </a:solidFill>
                <a:latin typeface="Avenir Next LT Pro" panose="020B0504020202020204" pitchFamily="34" charset="0"/>
              </a:defRPr>
            </a:lvl1pPr>
          </a:lstStyle>
          <a:p>
            <a:pPr lvl="0"/>
            <a:r>
              <a:rPr lang="en-US"/>
              <a:t>Point 1</a:t>
            </a:r>
          </a:p>
        </p:txBody>
      </p:sp>
      <p:sp>
        <p:nvSpPr>
          <p:cNvPr id="9" name="Text Placeholder 22">
            <a:extLst>
              <a:ext uri="{FF2B5EF4-FFF2-40B4-BE49-F238E27FC236}">
                <a16:creationId xmlns:a16="http://schemas.microsoft.com/office/drawing/2014/main" id="{2AACAD17-1A56-B849-A894-A69B5DA511A0}"/>
              </a:ext>
            </a:extLst>
          </p:cNvPr>
          <p:cNvSpPr>
            <a:spLocks noGrp="1"/>
          </p:cNvSpPr>
          <p:nvPr>
            <p:ph type="body" sz="quarter" idx="14" hasCustomPrompt="1"/>
          </p:nvPr>
        </p:nvSpPr>
        <p:spPr>
          <a:xfrm>
            <a:off x="659014" y="2125684"/>
            <a:ext cx="3327770" cy="2262105"/>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0" name="Rectangle 9">
            <a:extLst>
              <a:ext uri="{FF2B5EF4-FFF2-40B4-BE49-F238E27FC236}">
                <a16:creationId xmlns:a16="http://schemas.microsoft.com/office/drawing/2014/main" id="{433DED37-7ED8-2F47-82D1-695204C0E1D4}"/>
              </a:ext>
            </a:extLst>
          </p:cNvPr>
          <p:cNvSpPr/>
          <p:nvPr userDrawn="1"/>
        </p:nvSpPr>
        <p:spPr>
          <a:xfrm>
            <a:off x="77556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1" name="Text Placeholder 12">
            <a:extLst>
              <a:ext uri="{FF2B5EF4-FFF2-40B4-BE49-F238E27FC236}">
                <a16:creationId xmlns:a16="http://schemas.microsoft.com/office/drawing/2014/main" id="{2F692F43-8DFA-7748-95E8-AC672E0C1E12}"/>
              </a:ext>
            </a:extLst>
          </p:cNvPr>
          <p:cNvSpPr>
            <a:spLocks noGrp="1"/>
          </p:cNvSpPr>
          <p:nvPr>
            <p:ph type="body" sz="quarter" idx="15" hasCustomPrompt="1"/>
          </p:nvPr>
        </p:nvSpPr>
        <p:spPr>
          <a:xfrm>
            <a:off x="4466267" y="1654237"/>
            <a:ext cx="1676400" cy="499560"/>
          </a:xfrm>
        </p:spPr>
        <p:txBody>
          <a:bodyPr>
            <a:spAutoFit/>
          </a:bodyPr>
          <a:lstStyle>
            <a:lvl1pPr>
              <a:buNone/>
              <a:defRPr sz="2400" b="1" i="0">
                <a:solidFill>
                  <a:schemeClr val="accent1"/>
                </a:solidFill>
                <a:latin typeface="Avenir Next LT Pro" panose="020B0504020202020204" pitchFamily="34" charset="0"/>
              </a:defRPr>
            </a:lvl1pPr>
          </a:lstStyle>
          <a:p>
            <a:pPr lvl="0"/>
            <a:r>
              <a:rPr lang="en-US"/>
              <a:t>Point 2</a:t>
            </a:r>
          </a:p>
        </p:txBody>
      </p:sp>
      <p:sp>
        <p:nvSpPr>
          <p:cNvPr id="13" name="Text Placeholder 22">
            <a:extLst>
              <a:ext uri="{FF2B5EF4-FFF2-40B4-BE49-F238E27FC236}">
                <a16:creationId xmlns:a16="http://schemas.microsoft.com/office/drawing/2014/main" id="{59E6798B-25EF-3545-8562-E999C508DE72}"/>
              </a:ext>
            </a:extLst>
          </p:cNvPr>
          <p:cNvSpPr>
            <a:spLocks noGrp="1"/>
          </p:cNvSpPr>
          <p:nvPr>
            <p:ph type="body" sz="quarter" idx="17" hasCustomPrompt="1"/>
          </p:nvPr>
        </p:nvSpPr>
        <p:spPr>
          <a:xfrm>
            <a:off x="4466267" y="2125684"/>
            <a:ext cx="3327770" cy="2262105"/>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4" name="Text Placeholder 12">
            <a:extLst>
              <a:ext uri="{FF2B5EF4-FFF2-40B4-BE49-F238E27FC236}">
                <a16:creationId xmlns:a16="http://schemas.microsoft.com/office/drawing/2014/main" id="{E8E2734B-23F2-7A4E-A57E-EFD26AF2DDBD}"/>
              </a:ext>
            </a:extLst>
          </p:cNvPr>
          <p:cNvSpPr>
            <a:spLocks noGrp="1"/>
          </p:cNvSpPr>
          <p:nvPr>
            <p:ph type="body" sz="quarter" idx="18" hasCustomPrompt="1"/>
          </p:nvPr>
        </p:nvSpPr>
        <p:spPr>
          <a:xfrm>
            <a:off x="8265952" y="1654237"/>
            <a:ext cx="1676400" cy="499560"/>
          </a:xfrm>
        </p:spPr>
        <p:txBody>
          <a:bodyPr>
            <a:spAutoFit/>
          </a:bodyPr>
          <a:lstStyle>
            <a:lvl1pPr>
              <a:buNone/>
              <a:defRPr sz="2400" b="1" i="0">
                <a:solidFill>
                  <a:schemeClr val="accent1"/>
                </a:solidFill>
                <a:latin typeface="Avenir Next LT Pro" panose="020B0504020202020204" pitchFamily="34" charset="0"/>
              </a:defRPr>
            </a:lvl1pPr>
          </a:lstStyle>
          <a:p>
            <a:pPr lvl="0"/>
            <a:r>
              <a:rPr lang="en-US"/>
              <a:t>Point 3</a:t>
            </a:r>
          </a:p>
        </p:txBody>
      </p:sp>
      <p:sp>
        <p:nvSpPr>
          <p:cNvPr id="16" name="Text Placeholder 22">
            <a:extLst>
              <a:ext uri="{FF2B5EF4-FFF2-40B4-BE49-F238E27FC236}">
                <a16:creationId xmlns:a16="http://schemas.microsoft.com/office/drawing/2014/main" id="{D4E5B1E1-A89E-184C-83D0-12FE19AAC239}"/>
              </a:ext>
            </a:extLst>
          </p:cNvPr>
          <p:cNvSpPr>
            <a:spLocks noGrp="1"/>
          </p:cNvSpPr>
          <p:nvPr>
            <p:ph type="body" sz="quarter" idx="20" hasCustomPrompt="1"/>
          </p:nvPr>
        </p:nvSpPr>
        <p:spPr>
          <a:xfrm>
            <a:off x="8265952" y="2125684"/>
            <a:ext cx="3327770" cy="2262105"/>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17" name="Picture 16">
            <a:extLst>
              <a:ext uri="{FF2B5EF4-FFF2-40B4-BE49-F238E27FC236}">
                <a16:creationId xmlns:a16="http://schemas.microsoft.com/office/drawing/2014/main" id="{B8E8C517-ECBD-9C4E-A40E-D578C98FF936}"/>
              </a:ext>
            </a:extLst>
          </p:cNvPr>
          <p:cNvPicPr>
            <a:picLocks noChangeAspect="1"/>
          </p:cNvPicPr>
          <p:nvPr userDrawn="1"/>
        </p:nvPicPr>
        <p:blipFill>
          <a:blip r:embed="rId2"/>
          <a:stretch>
            <a:fillRect/>
          </a:stretch>
        </p:blipFill>
        <p:spPr>
          <a:xfrm>
            <a:off x="0" y="6149205"/>
            <a:ext cx="421446" cy="708795"/>
          </a:xfrm>
          <a:prstGeom prst="rect">
            <a:avLst/>
          </a:prstGeom>
        </p:spPr>
      </p:pic>
      <p:sp>
        <p:nvSpPr>
          <p:cNvPr id="18" name="Title 3">
            <a:extLst>
              <a:ext uri="{FF2B5EF4-FFF2-40B4-BE49-F238E27FC236}">
                <a16:creationId xmlns:a16="http://schemas.microsoft.com/office/drawing/2014/main" id="{89A287A9-BE2E-7C48-A02B-5E0458B49DF6}"/>
              </a:ext>
            </a:extLst>
          </p:cNvPr>
          <p:cNvSpPr>
            <a:spLocks noGrp="1"/>
          </p:cNvSpPr>
          <p:nvPr>
            <p:ph type="title" hasCustomPrompt="1"/>
          </p:nvPr>
        </p:nvSpPr>
        <p:spPr>
          <a:xfrm>
            <a:off x="565608" y="348792"/>
            <a:ext cx="11626392" cy="953039"/>
          </a:xfrm>
        </p:spPr>
        <p:txBody>
          <a:bodyPr anchor="b"/>
          <a:lstStyle>
            <a:lvl1pPr algn="l">
              <a:defRPr b="1">
                <a:solidFill>
                  <a:schemeClr val="bg1"/>
                </a:solidFill>
                <a:latin typeface="Avenir Next LT Pro Demi" panose="020B0704020202020204" pitchFamily="34" charset="0"/>
              </a:defRPr>
            </a:lvl1pPr>
          </a:lstStyle>
          <a:p>
            <a:r>
              <a:rPr lang="en-NZ"/>
              <a:t>Type heading in here</a:t>
            </a:r>
            <a:endParaRPr lang="uk-UA"/>
          </a:p>
        </p:txBody>
      </p:sp>
      <p:sp>
        <p:nvSpPr>
          <p:cNvPr id="20" name="Content Placeholder 2">
            <a:extLst>
              <a:ext uri="{FF2B5EF4-FFF2-40B4-BE49-F238E27FC236}">
                <a16:creationId xmlns:a16="http://schemas.microsoft.com/office/drawing/2014/main" id="{3F3F21C1-473E-488F-8245-664D2572E6CA}"/>
              </a:ext>
            </a:extLst>
          </p:cNvPr>
          <p:cNvSpPr>
            <a:spLocks noGrp="1"/>
          </p:cNvSpPr>
          <p:nvPr>
            <p:ph sz="quarter" idx="22" hasCustomPrompt="1"/>
          </p:nvPr>
        </p:nvSpPr>
        <p:spPr>
          <a:xfrm>
            <a:off x="4622813" y="4642817"/>
            <a:ext cx="3039708" cy="1456003"/>
          </a:xfrm>
        </p:spPr>
        <p:txBody>
          <a:bodyPr anchor="ctr">
            <a:normAutofit/>
          </a:bodyPr>
          <a:lstStyle>
            <a:lvl1pPr marL="0" indent="0" algn="ctr">
              <a:buNone/>
              <a:defRPr sz="1400" b="1"/>
            </a:lvl1pPr>
          </a:lstStyle>
          <a:p>
            <a:pPr lvl="0"/>
            <a:r>
              <a:rPr lang="en-US"/>
              <a:t>image/chart/table</a:t>
            </a:r>
            <a:endParaRPr lang="uk-UA"/>
          </a:p>
        </p:txBody>
      </p:sp>
      <p:sp>
        <p:nvSpPr>
          <p:cNvPr id="21" name="Content Placeholder 2">
            <a:extLst>
              <a:ext uri="{FF2B5EF4-FFF2-40B4-BE49-F238E27FC236}">
                <a16:creationId xmlns:a16="http://schemas.microsoft.com/office/drawing/2014/main" id="{573B4E41-3702-49B7-B873-D64873463B10}"/>
              </a:ext>
            </a:extLst>
          </p:cNvPr>
          <p:cNvSpPr>
            <a:spLocks noGrp="1"/>
          </p:cNvSpPr>
          <p:nvPr>
            <p:ph sz="quarter" idx="23" hasCustomPrompt="1"/>
          </p:nvPr>
        </p:nvSpPr>
        <p:spPr>
          <a:xfrm>
            <a:off x="775567" y="4644649"/>
            <a:ext cx="3039708" cy="1456003"/>
          </a:xfrm>
        </p:spPr>
        <p:txBody>
          <a:bodyPr anchor="ctr">
            <a:normAutofit/>
          </a:bodyPr>
          <a:lstStyle>
            <a:lvl1pPr marL="0" indent="0" algn="ctr">
              <a:buNone/>
              <a:defRPr sz="1400" b="1"/>
            </a:lvl1pPr>
          </a:lstStyle>
          <a:p>
            <a:pPr lvl="0"/>
            <a:r>
              <a:rPr lang="en-US"/>
              <a:t>image/chart/table</a:t>
            </a:r>
            <a:endParaRPr lang="uk-UA"/>
          </a:p>
        </p:txBody>
      </p:sp>
      <p:sp>
        <p:nvSpPr>
          <p:cNvPr id="22" name="Content Placeholder 2">
            <a:extLst>
              <a:ext uri="{FF2B5EF4-FFF2-40B4-BE49-F238E27FC236}">
                <a16:creationId xmlns:a16="http://schemas.microsoft.com/office/drawing/2014/main" id="{665122BC-B247-438E-AE33-3A997B5D72F2}"/>
              </a:ext>
            </a:extLst>
          </p:cNvPr>
          <p:cNvSpPr>
            <a:spLocks noGrp="1"/>
          </p:cNvSpPr>
          <p:nvPr>
            <p:ph sz="quarter" idx="24" hasCustomPrompt="1"/>
          </p:nvPr>
        </p:nvSpPr>
        <p:spPr>
          <a:xfrm>
            <a:off x="8376725" y="4670652"/>
            <a:ext cx="3039708" cy="1456003"/>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2406377929"/>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5269">
          <p15:clr>
            <a:srgbClr val="FBAE40"/>
          </p15:clr>
        </p15:guide>
        <p15:guide id="6" pos="286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ject only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48371F-322E-FF45-B719-D7CAB1EDAEBC}"/>
              </a:ext>
            </a:extLst>
          </p:cNvPr>
          <p:cNvPicPr>
            <a:picLocks noChangeAspect="1"/>
          </p:cNvPicPr>
          <p:nvPr userDrawn="1"/>
        </p:nvPicPr>
        <p:blipFill>
          <a:blip r:embed="rId2"/>
          <a:stretch>
            <a:fillRect/>
          </a:stretch>
        </p:blipFill>
        <p:spPr>
          <a:xfrm>
            <a:off x="0" y="6080229"/>
            <a:ext cx="12192000" cy="783772"/>
          </a:xfrm>
          <a:prstGeom prst="rect">
            <a:avLst/>
          </a:prstGeom>
        </p:spPr>
      </p:pic>
      <p:sp>
        <p:nvSpPr>
          <p:cNvPr id="5" name="Content Placeholder 2">
            <a:extLst>
              <a:ext uri="{FF2B5EF4-FFF2-40B4-BE49-F238E27FC236}">
                <a16:creationId xmlns:a16="http://schemas.microsoft.com/office/drawing/2014/main" id="{0DC6D615-E5C7-47B3-B8B2-78DDBAD731DA}"/>
              </a:ext>
            </a:extLst>
          </p:cNvPr>
          <p:cNvSpPr>
            <a:spLocks noGrp="1"/>
          </p:cNvSpPr>
          <p:nvPr>
            <p:ph sz="quarter" idx="19" hasCustomPrompt="1"/>
          </p:nvPr>
        </p:nvSpPr>
        <p:spPr>
          <a:xfrm>
            <a:off x="1176339" y="652463"/>
            <a:ext cx="9839323" cy="5062537"/>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1043448889"/>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ject only Blu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6ECD9C-5A68-0046-BB80-27737E558B4C}"/>
              </a:ext>
            </a:extLst>
          </p:cNvPr>
          <p:cNvPicPr>
            <a:picLocks noChangeAspect="1"/>
          </p:cNvPicPr>
          <p:nvPr userDrawn="1"/>
        </p:nvPicPr>
        <p:blipFill>
          <a:blip r:embed="rId2"/>
          <a:srcRect/>
          <a:stretch/>
        </p:blipFill>
        <p:spPr>
          <a:xfrm>
            <a:off x="0" y="6080229"/>
            <a:ext cx="12192000" cy="783771"/>
          </a:xfrm>
          <a:prstGeom prst="rect">
            <a:avLst/>
          </a:prstGeom>
        </p:spPr>
      </p:pic>
      <p:sp>
        <p:nvSpPr>
          <p:cNvPr id="4" name="Content Placeholder 2">
            <a:extLst>
              <a:ext uri="{FF2B5EF4-FFF2-40B4-BE49-F238E27FC236}">
                <a16:creationId xmlns:a16="http://schemas.microsoft.com/office/drawing/2014/main" id="{C6997B7D-6B3D-4FBA-B422-F4D70900DE3C}"/>
              </a:ext>
            </a:extLst>
          </p:cNvPr>
          <p:cNvSpPr>
            <a:spLocks noGrp="1"/>
          </p:cNvSpPr>
          <p:nvPr>
            <p:ph sz="quarter" idx="19" hasCustomPrompt="1"/>
          </p:nvPr>
        </p:nvSpPr>
        <p:spPr>
          <a:xfrm>
            <a:off x="1176339" y="652463"/>
            <a:ext cx="9839323" cy="5062537"/>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4076602596"/>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English">
    <p:bg>
      <p:bgPr>
        <a:solidFill>
          <a:schemeClr val="tx2"/>
        </a:solidFill>
        <a:effectLst/>
      </p:bgPr>
    </p:bg>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3714A7BD-4DA9-9E4E-9672-D592219F1CEC}"/>
              </a:ext>
            </a:extLst>
          </p:cNvPr>
          <p:cNvPicPr>
            <a:picLocks noChangeAspect="1"/>
          </p:cNvPicPr>
          <p:nvPr userDrawn="1"/>
        </p:nvPicPr>
        <p:blipFill>
          <a:blip r:embed="rId2"/>
          <a:srcRect/>
          <a:stretch/>
        </p:blipFill>
        <p:spPr>
          <a:xfrm>
            <a:off x="592781" y="4664313"/>
            <a:ext cx="4325208" cy="2198349"/>
          </a:xfrm>
          <a:prstGeom prst="rect">
            <a:avLst/>
          </a:prstGeom>
        </p:spPr>
      </p:pic>
      <p:sp>
        <p:nvSpPr>
          <p:cNvPr id="8" name="Text Placeholder 2">
            <a:extLst>
              <a:ext uri="{FF2B5EF4-FFF2-40B4-BE49-F238E27FC236}">
                <a16:creationId xmlns:a16="http://schemas.microsoft.com/office/drawing/2014/main" id="{9B81B06F-4630-5F45-AF24-3D8BF1F37B24}"/>
              </a:ext>
            </a:extLst>
          </p:cNvPr>
          <p:cNvSpPr>
            <a:spLocks noGrp="1"/>
          </p:cNvSpPr>
          <p:nvPr>
            <p:ph type="body" sz="quarter" idx="10" hasCustomPrompt="1"/>
          </p:nvPr>
        </p:nvSpPr>
        <p:spPr>
          <a:xfrm>
            <a:off x="5623359" y="878900"/>
            <a:ext cx="5802313" cy="1778500"/>
          </a:xfrm>
        </p:spPr>
        <p:txBody>
          <a:bodyPr wrap="square" tIns="46800">
            <a:spAutoFit/>
          </a:bodyPr>
          <a:lstStyle>
            <a:lvl1pPr marL="14288" indent="-14288" algn="l">
              <a:lnSpc>
                <a:spcPct val="90000"/>
              </a:lnSpc>
              <a:buNone/>
              <a:tabLst/>
              <a:defRPr sz="6000" b="1" i="0">
                <a:solidFill>
                  <a:schemeClr val="bg1"/>
                </a:solidFill>
                <a:latin typeface="Avenir Next LT Pro Demi" panose="020B0704020202020204" pitchFamily="34" charset="0"/>
              </a:defRPr>
            </a:lvl1pPr>
            <a:lvl2pPr>
              <a:defRPr b="1" i="0">
                <a:latin typeface="Brown" pitchFamily="2" charset="77"/>
              </a:defRPr>
            </a:lvl2pPr>
            <a:lvl3pPr>
              <a:defRPr b="1" i="0">
                <a:latin typeface="Brown" pitchFamily="2" charset="77"/>
              </a:defRPr>
            </a:lvl3pPr>
            <a:lvl4pPr>
              <a:defRPr b="1" i="0">
                <a:latin typeface="Brown" pitchFamily="2" charset="77"/>
              </a:defRPr>
            </a:lvl4pPr>
            <a:lvl5pPr>
              <a:defRPr b="1" i="0">
                <a:latin typeface="Brown" pitchFamily="2" charset="77"/>
              </a:defRPr>
            </a:lvl5pPr>
          </a:lstStyle>
          <a:p>
            <a:pPr lvl="0"/>
            <a:r>
              <a:rPr lang="en-US"/>
              <a:t>Click to edit title slide</a:t>
            </a:r>
          </a:p>
        </p:txBody>
      </p:sp>
      <p:sp>
        <p:nvSpPr>
          <p:cNvPr id="9" name="Text Placeholder 3">
            <a:extLst>
              <a:ext uri="{FF2B5EF4-FFF2-40B4-BE49-F238E27FC236}">
                <a16:creationId xmlns:a16="http://schemas.microsoft.com/office/drawing/2014/main" id="{693DCE8E-A976-2649-A9FD-B23731D7AC13}"/>
              </a:ext>
            </a:extLst>
          </p:cNvPr>
          <p:cNvSpPr>
            <a:spLocks noGrp="1"/>
          </p:cNvSpPr>
          <p:nvPr>
            <p:ph type="body" sz="quarter" idx="11" hasCustomPrompt="1"/>
          </p:nvPr>
        </p:nvSpPr>
        <p:spPr>
          <a:xfrm>
            <a:off x="5623359" y="2847426"/>
            <a:ext cx="5689600" cy="770980"/>
          </a:xfrm>
        </p:spPr>
        <p:txBody>
          <a:bodyPr>
            <a:spAutoFit/>
          </a:bodyPr>
          <a:lstStyle>
            <a:lvl1pPr marL="14288" indent="-14288">
              <a:buNone/>
              <a:tabLst/>
              <a:defRPr sz="4000" b="1" i="0">
                <a:solidFill>
                  <a:schemeClr val="bg2"/>
                </a:solidFill>
                <a:latin typeface="Avenir Next LT Pro Demi" panose="020B0704020202020204" pitchFamily="34" charset="0"/>
              </a:defRPr>
            </a:lvl1pPr>
            <a:lvl2pPr>
              <a:buNone/>
              <a:defRPr b="0" i="0">
                <a:latin typeface="Avenir Next Medium" panose="020B0503020202020204" pitchFamily="34" charset="0"/>
              </a:defRPr>
            </a:lvl2pPr>
            <a:lvl3pPr>
              <a:buNone/>
              <a:defRPr b="0" i="0">
                <a:latin typeface="Avenir Next Medium" panose="020B0503020202020204" pitchFamily="34" charset="0"/>
              </a:defRPr>
            </a:lvl3pPr>
            <a:lvl4pPr>
              <a:buNone/>
              <a:defRPr b="0" i="0">
                <a:latin typeface="Avenir Next Medium" panose="020B0503020202020204" pitchFamily="34" charset="0"/>
              </a:defRPr>
            </a:lvl4pPr>
            <a:lvl5pPr>
              <a:buNone/>
              <a:defRPr b="0" i="0">
                <a:latin typeface="Avenir Next Medium" panose="020B0503020202020204" pitchFamily="34" charset="0"/>
              </a:defRPr>
            </a:lvl5pPr>
          </a:lstStyle>
          <a:p>
            <a:pPr lvl="0"/>
            <a:r>
              <a:rPr lang="en-US"/>
              <a:t>Click here to add text</a:t>
            </a:r>
          </a:p>
        </p:txBody>
      </p:sp>
      <p:sp>
        <p:nvSpPr>
          <p:cNvPr id="10" name="Text Placeholder 16">
            <a:extLst>
              <a:ext uri="{FF2B5EF4-FFF2-40B4-BE49-F238E27FC236}">
                <a16:creationId xmlns:a16="http://schemas.microsoft.com/office/drawing/2014/main" id="{6EBF895A-6850-E543-A996-41275983727C}"/>
              </a:ext>
            </a:extLst>
          </p:cNvPr>
          <p:cNvSpPr>
            <a:spLocks noGrp="1"/>
          </p:cNvSpPr>
          <p:nvPr>
            <p:ph type="body" sz="quarter" idx="12" hasCustomPrompt="1"/>
          </p:nvPr>
        </p:nvSpPr>
        <p:spPr>
          <a:xfrm>
            <a:off x="5623360" y="3699172"/>
            <a:ext cx="4330110" cy="892552"/>
          </a:xfrm>
        </p:spPr>
        <p:txBody>
          <a:bodyPr wrap="square">
            <a:spAutoFit/>
          </a:bodyPr>
          <a:lstStyle>
            <a:lvl1pPr marL="14288" indent="-14288">
              <a:lnSpc>
                <a:spcPct val="100000"/>
              </a:lnSpc>
              <a:buNone/>
              <a:tabLst/>
              <a:defRPr sz="2600" b="0" i="0">
                <a:solidFill>
                  <a:schemeClr val="accent2"/>
                </a:solidFill>
                <a:latin typeface="Avenir Next LT Pro" panose="020B0504020202020204" pitchFamily="34" charset="0"/>
              </a:defRPr>
            </a:lvl1pPr>
            <a:lvl2pPr>
              <a:buNone/>
              <a:defRPr>
                <a:latin typeface="Avenir Next" panose="020B0503020202020204" pitchFamily="34" charset="0"/>
              </a:defRPr>
            </a:lvl2pPr>
            <a:lvl3pPr>
              <a:buNone/>
              <a:defRPr>
                <a:latin typeface="Avenir Next" panose="020B0503020202020204" pitchFamily="34" charset="0"/>
              </a:defRPr>
            </a:lvl3pPr>
            <a:lvl4pPr>
              <a:buNone/>
              <a:defRPr>
                <a:latin typeface="Avenir Next" panose="020B0503020202020204" pitchFamily="34" charset="0"/>
              </a:defRPr>
            </a:lvl4pPr>
            <a:lvl5pPr>
              <a:buNone/>
              <a:defRPr>
                <a:latin typeface="Avenir Next" panose="020B0503020202020204" pitchFamily="34" charset="0"/>
              </a:defRPr>
            </a:lvl5pPr>
          </a:lstStyle>
          <a:p>
            <a:pPr lvl="0"/>
            <a:r>
              <a:rPr lang="en-US"/>
              <a:t>Click here to add description text</a:t>
            </a:r>
          </a:p>
        </p:txBody>
      </p:sp>
      <p:pic>
        <p:nvPicPr>
          <p:cNvPr id="3" name="Picture 2" descr="Logo&#10;&#10;Description automatically generated">
            <a:extLst>
              <a:ext uri="{FF2B5EF4-FFF2-40B4-BE49-F238E27FC236}">
                <a16:creationId xmlns:a16="http://schemas.microsoft.com/office/drawing/2014/main" id="{C12637A1-C3FA-4A42-8450-57A5DE6FD837}"/>
              </a:ext>
            </a:extLst>
          </p:cNvPr>
          <p:cNvPicPr>
            <a:picLocks noChangeAspect="1"/>
          </p:cNvPicPr>
          <p:nvPr userDrawn="1"/>
        </p:nvPicPr>
        <p:blipFill>
          <a:blip r:embed="rId3"/>
          <a:stretch>
            <a:fillRect/>
          </a:stretch>
        </p:blipFill>
        <p:spPr>
          <a:xfrm>
            <a:off x="304752" y="288484"/>
            <a:ext cx="4111802" cy="2109600"/>
          </a:xfrm>
          <a:prstGeom prst="rect">
            <a:avLst/>
          </a:prstGeom>
        </p:spPr>
      </p:pic>
    </p:spTree>
    <p:extLst>
      <p:ext uri="{BB962C8B-B14F-4D97-AF65-F5344CB8AC3E}">
        <p14:creationId xmlns:p14="http://schemas.microsoft.com/office/powerpoint/2010/main" val="3470928997"/>
      </p:ext>
    </p:extLst>
  </p:cSld>
  <p:clrMapOvr>
    <a:masterClrMapping/>
  </p:clrMapOvr>
  <p:extLst>
    <p:ext uri="{DCECCB84-F9BA-43D5-87BE-67443E8EF086}">
      <p15:sldGuideLst xmlns:p15="http://schemas.microsoft.com/office/powerpoint/2012/main">
        <p15:guide id="1" orient="horz" pos="3816">
          <p15:clr>
            <a:srgbClr val="FBAE40"/>
          </p15:clr>
        </p15:guide>
        <p15:guide id="2" pos="483">
          <p15:clr>
            <a:srgbClr val="FBAE40"/>
          </p15:clr>
        </p15:guide>
        <p15:guide id="3" pos="7197">
          <p15:clr>
            <a:srgbClr val="FBAE40"/>
          </p15:clr>
        </p15:guide>
        <p15:guide id="4" orient="horz" pos="504">
          <p15:clr>
            <a:srgbClr val="FBAE40"/>
          </p15:clr>
        </p15:guide>
        <p15:guide id="5" pos="361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bject only white stacke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F05DF71-47CA-4741-9708-7A965E7C12FF}"/>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38" name="Content Placeholder 2">
            <a:extLst>
              <a:ext uri="{FF2B5EF4-FFF2-40B4-BE49-F238E27FC236}">
                <a16:creationId xmlns:a16="http://schemas.microsoft.com/office/drawing/2014/main" id="{76D29B7D-8941-4B96-A149-0DE461FC54FE}"/>
              </a:ext>
            </a:extLst>
          </p:cNvPr>
          <p:cNvSpPr>
            <a:spLocks noGrp="1"/>
          </p:cNvSpPr>
          <p:nvPr>
            <p:ph sz="quarter" idx="19" hasCustomPrompt="1"/>
          </p:nvPr>
        </p:nvSpPr>
        <p:spPr>
          <a:xfrm>
            <a:off x="925287" y="509847"/>
            <a:ext cx="10220550" cy="5968538"/>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2377564453"/>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ject - whole pag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DC6D615-E5C7-47B3-B8B2-78DDBAD731DA}"/>
              </a:ext>
            </a:extLst>
          </p:cNvPr>
          <p:cNvSpPr>
            <a:spLocks noGrp="1"/>
          </p:cNvSpPr>
          <p:nvPr>
            <p:ph sz="quarter" idx="19" hasCustomPrompt="1"/>
          </p:nvPr>
        </p:nvSpPr>
        <p:spPr>
          <a:xfrm>
            <a:off x="0" y="1"/>
            <a:ext cx="12191999" cy="6858000"/>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187748553"/>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cial media English white">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4801B424-17A9-2640-BE56-3C2443A001A9}"/>
              </a:ext>
            </a:extLst>
          </p:cNvPr>
          <p:cNvPicPr>
            <a:picLocks noChangeAspect="1"/>
          </p:cNvPicPr>
          <p:nvPr userDrawn="1"/>
        </p:nvPicPr>
        <p:blipFill>
          <a:blip r:embed="rId2"/>
          <a:stretch>
            <a:fillRect/>
          </a:stretch>
        </p:blipFill>
        <p:spPr>
          <a:xfrm>
            <a:off x="592781" y="4664313"/>
            <a:ext cx="4325208" cy="2198350"/>
          </a:xfrm>
          <a:prstGeom prst="rect">
            <a:avLst/>
          </a:prstGeom>
        </p:spPr>
      </p:pic>
      <p:pic>
        <p:nvPicPr>
          <p:cNvPr id="3" name="Picture 2" descr="Logo, icon&#10;&#10;Description automatically generated">
            <a:hlinkClick r:id="rId3"/>
            <a:extLst>
              <a:ext uri="{FF2B5EF4-FFF2-40B4-BE49-F238E27FC236}">
                <a16:creationId xmlns:a16="http://schemas.microsoft.com/office/drawing/2014/main" id="{41FD3606-85A6-4B52-A7CF-94301FDF7594}"/>
              </a:ext>
            </a:extLst>
          </p:cNvPr>
          <p:cNvPicPr>
            <a:picLocks noChangeAspect="1"/>
          </p:cNvPicPr>
          <p:nvPr userDrawn="1"/>
        </p:nvPicPr>
        <p:blipFill>
          <a:blip r:embed="rId4"/>
          <a:stretch>
            <a:fillRect/>
          </a:stretch>
        </p:blipFill>
        <p:spPr>
          <a:xfrm>
            <a:off x="5297678" y="4330684"/>
            <a:ext cx="824669" cy="824669"/>
          </a:xfrm>
          <a:prstGeom prst="rect">
            <a:avLst/>
          </a:prstGeom>
        </p:spPr>
      </p:pic>
      <p:pic>
        <p:nvPicPr>
          <p:cNvPr id="5" name="Picture 4">
            <a:hlinkClick r:id="rId5"/>
            <a:extLst>
              <a:ext uri="{FF2B5EF4-FFF2-40B4-BE49-F238E27FC236}">
                <a16:creationId xmlns:a16="http://schemas.microsoft.com/office/drawing/2014/main" id="{F9003481-B54E-4CAD-9200-B4FDB23B9B39}"/>
              </a:ext>
            </a:extLst>
          </p:cNvPr>
          <p:cNvPicPr>
            <a:picLocks noChangeAspect="1"/>
          </p:cNvPicPr>
          <p:nvPr userDrawn="1"/>
        </p:nvPicPr>
        <p:blipFill>
          <a:blip r:embed="rId6"/>
          <a:stretch>
            <a:fillRect/>
          </a:stretch>
        </p:blipFill>
        <p:spPr>
          <a:xfrm>
            <a:off x="5279887" y="3429000"/>
            <a:ext cx="824669" cy="824669"/>
          </a:xfrm>
          <a:prstGeom prst="rect">
            <a:avLst/>
          </a:prstGeom>
        </p:spPr>
      </p:pic>
      <p:pic>
        <p:nvPicPr>
          <p:cNvPr id="62" name="Picture 61">
            <a:hlinkClick r:id="rId7"/>
            <a:extLst>
              <a:ext uri="{FF2B5EF4-FFF2-40B4-BE49-F238E27FC236}">
                <a16:creationId xmlns:a16="http://schemas.microsoft.com/office/drawing/2014/main" id="{71167F8F-425F-48F3-BC03-45B77B7E4B52}"/>
              </a:ext>
            </a:extLst>
          </p:cNvPr>
          <p:cNvPicPr>
            <a:picLocks noChangeAspect="1"/>
          </p:cNvPicPr>
          <p:nvPr userDrawn="1"/>
        </p:nvPicPr>
        <p:blipFill>
          <a:blip r:embed="rId8"/>
          <a:stretch>
            <a:fillRect/>
          </a:stretch>
        </p:blipFill>
        <p:spPr>
          <a:xfrm>
            <a:off x="5297678" y="2527316"/>
            <a:ext cx="824669" cy="824669"/>
          </a:xfrm>
          <a:prstGeom prst="rect">
            <a:avLst/>
          </a:prstGeom>
        </p:spPr>
      </p:pic>
      <p:pic>
        <p:nvPicPr>
          <p:cNvPr id="64" name="Рисунок 13">
            <a:extLst>
              <a:ext uri="{FF2B5EF4-FFF2-40B4-BE49-F238E27FC236}">
                <a16:creationId xmlns:a16="http://schemas.microsoft.com/office/drawing/2014/main" id="{EF13228D-C853-42DB-97A3-9A8A61CE3CB3}"/>
              </a:ext>
            </a:extLst>
          </p:cNvPr>
          <p:cNvPicPr>
            <a:picLocks noChangeAspect="1"/>
          </p:cNvPicPr>
          <p:nvPr userDrawn="1"/>
        </p:nvPicPr>
        <p:blipFill>
          <a:blip r:embed="rId9"/>
          <a:stretch>
            <a:fillRect/>
          </a:stretch>
        </p:blipFill>
        <p:spPr>
          <a:xfrm>
            <a:off x="304752" y="333029"/>
            <a:ext cx="4105884" cy="2108859"/>
          </a:xfrm>
          <a:prstGeom prst="rect">
            <a:avLst/>
          </a:prstGeom>
        </p:spPr>
      </p:pic>
      <p:sp>
        <p:nvSpPr>
          <p:cNvPr id="2" name="TextBox 1">
            <a:extLst>
              <a:ext uri="{FF2B5EF4-FFF2-40B4-BE49-F238E27FC236}">
                <a16:creationId xmlns:a16="http://schemas.microsoft.com/office/drawing/2014/main" id="{844F12A6-A85F-48C2-987B-E4BDE74FF101}"/>
              </a:ext>
            </a:extLst>
          </p:cNvPr>
          <p:cNvSpPr txBox="1"/>
          <p:nvPr userDrawn="1"/>
        </p:nvSpPr>
        <p:spPr>
          <a:xfrm>
            <a:off x="5692221" y="967765"/>
            <a:ext cx="582289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004161"/>
                </a:solidFill>
                <a:latin typeface="Avenir Next LT Pro Demi" panose="020B0704020202020204" pitchFamily="34" charset="0"/>
              </a:rPr>
              <a:t>Let’s connect</a:t>
            </a:r>
          </a:p>
          <a:p>
            <a:endParaRPr lang="en-NZ"/>
          </a:p>
        </p:txBody>
      </p:sp>
      <p:sp>
        <p:nvSpPr>
          <p:cNvPr id="4" name="TextBox 3">
            <a:extLst>
              <a:ext uri="{FF2B5EF4-FFF2-40B4-BE49-F238E27FC236}">
                <a16:creationId xmlns:a16="http://schemas.microsoft.com/office/drawing/2014/main" id="{B213E34A-0E5B-4148-BC2A-3BCA21283458}"/>
              </a:ext>
            </a:extLst>
          </p:cNvPr>
          <p:cNvSpPr txBox="1"/>
          <p:nvPr userDrawn="1"/>
        </p:nvSpPr>
        <p:spPr>
          <a:xfrm>
            <a:off x="6277303" y="2643447"/>
            <a:ext cx="51483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a:solidFill>
                  <a:srgbClr val="0090C1"/>
                </a:solidFill>
                <a:effectLst/>
                <a:latin typeface="Avenir Next LT Pro Demi" panose="020B0704020202020204" pitchFamily="34" charset="0"/>
              </a:rPr>
              <a:t>@EvaluationAssociates</a:t>
            </a:r>
            <a:endParaRPr lang="en-US" sz="3200"/>
          </a:p>
        </p:txBody>
      </p:sp>
      <p:sp>
        <p:nvSpPr>
          <p:cNvPr id="13" name="TextBox 12">
            <a:extLst>
              <a:ext uri="{FF2B5EF4-FFF2-40B4-BE49-F238E27FC236}">
                <a16:creationId xmlns:a16="http://schemas.microsoft.com/office/drawing/2014/main" id="{CD055A05-52F6-4349-85CD-5AB49AF88F13}"/>
              </a:ext>
            </a:extLst>
          </p:cNvPr>
          <p:cNvSpPr txBox="1"/>
          <p:nvPr userDrawn="1"/>
        </p:nvSpPr>
        <p:spPr>
          <a:xfrm>
            <a:off x="6277303" y="3548946"/>
            <a:ext cx="51483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a:solidFill>
                  <a:srgbClr val="0090C1"/>
                </a:solidFill>
                <a:effectLst/>
                <a:latin typeface="Avenir Next LT Pro Demi" panose="020B0704020202020204" pitchFamily="34" charset="0"/>
              </a:rPr>
              <a:t>@EvaluationAssoc</a:t>
            </a:r>
            <a:endParaRPr lang="en-US" sz="3200"/>
          </a:p>
        </p:txBody>
      </p:sp>
      <p:sp>
        <p:nvSpPr>
          <p:cNvPr id="6" name="TextBox 5">
            <a:extLst>
              <a:ext uri="{FF2B5EF4-FFF2-40B4-BE49-F238E27FC236}">
                <a16:creationId xmlns:a16="http://schemas.microsoft.com/office/drawing/2014/main" id="{24DD92C6-2E77-4708-A5FF-B0351274EF54}"/>
              </a:ext>
            </a:extLst>
          </p:cNvPr>
          <p:cNvSpPr txBox="1"/>
          <p:nvPr userDrawn="1"/>
        </p:nvSpPr>
        <p:spPr>
          <a:xfrm>
            <a:off x="6373091" y="4330684"/>
            <a:ext cx="42727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kern="1200">
                <a:solidFill>
                  <a:srgbClr val="0090C1"/>
                </a:solidFill>
                <a:effectLst/>
                <a:latin typeface="Avenir Next LT Pro Demi" panose="020B0704020202020204" pitchFamily="34" charset="0"/>
                <a:ea typeface="+mn-ea"/>
                <a:cs typeface="+mn-cs"/>
              </a:rPr>
              <a:t>Evaluation Associates | Te </a:t>
            </a:r>
            <a:r>
              <a:rPr lang="en-US" sz="3200" b="0" i="0" kern="1200" err="1">
                <a:solidFill>
                  <a:srgbClr val="0090C1"/>
                </a:solidFill>
                <a:effectLst/>
                <a:latin typeface="Avenir Next LT Pro Demi" panose="020B0704020202020204" pitchFamily="34" charset="0"/>
                <a:ea typeface="+mn-ea"/>
                <a:cs typeface="+mn-cs"/>
              </a:rPr>
              <a:t>Huinga</a:t>
            </a:r>
            <a:r>
              <a:rPr lang="en-US" sz="3200" b="0" i="0" kern="1200">
                <a:solidFill>
                  <a:srgbClr val="0090C1"/>
                </a:solidFill>
                <a:effectLst/>
                <a:latin typeface="Avenir Next LT Pro Demi" panose="020B0704020202020204" pitchFamily="34" charset="0"/>
                <a:ea typeface="+mn-ea"/>
                <a:cs typeface="+mn-cs"/>
              </a:rPr>
              <a:t> Kākākura Mātauranga </a:t>
            </a:r>
            <a:endParaRPr lang="en-NZ" sz="3200" b="0" i="0" kern="1200">
              <a:solidFill>
                <a:srgbClr val="0090C1"/>
              </a:solidFill>
              <a:effectLst/>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1811946920"/>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504">
          <p15:clr>
            <a:srgbClr val="FBAE40"/>
          </p15:clr>
        </p15:guide>
        <p15:guide id="4" orient="horz" pos="3816">
          <p15:clr>
            <a:srgbClr val="FBAE40"/>
          </p15:clr>
        </p15:guide>
        <p15:guide id="5" pos="361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ocial media English white">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4801B424-17A9-2640-BE56-3C2443A001A9}"/>
              </a:ext>
            </a:extLst>
          </p:cNvPr>
          <p:cNvPicPr>
            <a:picLocks noChangeAspect="1"/>
          </p:cNvPicPr>
          <p:nvPr userDrawn="1"/>
        </p:nvPicPr>
        <p:blipFill>
          <a:blip r:embed="rId2"/>
          <a:stretch>
            <a:fillRect/>
          </a:stretch>
        </p:blipFill>
        <p:spPr>
          <a:xfrm>
            <a:off x="592781" y="4664313"/>
            <a:ext cx="4325208" cy="2198350"/>
          </a:xfrm>
          <a:prstGeom prst="rect">
            <a:avLst/>
          </a:prstGeom>
        </p:spPr>
      </p:pic>
      <p:pic>
        <p:nvPicPr>
          <p:cNvPr id="3" name="Picture 2" descr="Logo, icon&#10;&#10;Description automatically generated">
            <a:hlinkClick r:id="rId3"/>
            <a:extLst>
              <a:ext uri="{FF2B5EF4-FFF2-40B4-BE49-F238E27FC236}">
                <a16:creationId xmlns:a16="http://schemas.microsoft.com/office/drawing/2014/main" id="{41FD3606-85A6-4B52-A7CF-94301FDF7594}"/>
              </a:ext>
            </a:extLst>
          </p:cNvPr>
          <p:cNvPicPr>
            <a:picLocks noChangeAspect="1"/>
          </p:cNvPicPr>
          <p:nvPr userDrawn="1"/>
        </p:nvPicPr>
        <p:blipFill>
          <a:blip r:embed="rId4"/>
          <a:stretch>
            <a:fillRect/>
          </a:stretch>
        </p:blipFill>
        <p:spPr>
          <a:xfrm>
            <a:off x="5297678" y="4330684"/>
            <a:ext cx="824669" cy="824669"/>
          </a:xfrm>
          <a:prstGeom prst="rect">
            <a:avLst/>
          </a:prstGeom>
        </p:spPr>
      </p:pic>
      <p:pic>
        <p:nvPicPr>
          <p:cNvPr id="5" name="Picture 4">
            <a:hlinkClick r:id="rId5"/>
            <a:extLst>
              <a:ext uri="{FF2B5EF4-FFF2-40B4-BE49-F238E27FC236}">
                <a16:creationId xmlns:a16="http://schemas.microsoft.com/office/drawing/2014/main" id="{F9003481-B54E-4CAD-9200-B4FDB23B9B39}"/>
              </a:ext>
            </a:extLst>
          </p:cNvPr>
          <p:cNvPicPr>
            <a:picLocks noChangeAspect="1"/>
          </p:cNvPicPr>
          <p:nvPr userDrawn="1"/>
        </p:nvPicPr>
        <p:blipFill>
          <a:blip r:embed="rId6"/>
          <a:stretch>
            <a:fillRect/>
          </a:stretch>
        </p:blipFill>
        <p:spPr>
          <a:xfrm>
            <a:off x="5279887" y="3429000"/>
            <a:ext cx="824669" cy="824669"/>
          </a:xfrm>
          <a:prstGeom prst="rect">
            <a:avLst/>
          </a:prstGeom>
        </p:spPr>
      </p:pic>
      <p:pic>
        <p:nvPicPr>
          <p:cNvPr id="62" name="Picture 61">
            <a:hlinkClick r:id="rId7"/>
            <a:extLst>
              <a:ext uri="{FF2B5EF4-FFF2-40B4-BE49-F238E27FC236}">
                <a16:creationId xmlns:a16="http://schemas.microsoft.com/office/drawing/2014/main" id="{71167F8F-425F-48F3-BC03-45B77B7E4B52}"/>
              </a:ext>
            </a:extLst>
          </p:cNvPr>
          <p:cNvPicPr>
            <a:picLocks noChangeAspect="1"/>
          </p:cNvPicPr>
          <p:nvPr userDrawn="1"/>
        </p:nvPicPr>
        <p:blipFill>
          <a:blip r:embed="rId8"/>
          <a:stretch>
            <a:fillRect/>
          </a:stretch>
        </p:blipFill>
        <p:spPr>
          <a:xfrm>
            <a:off x="5297678" y="2527316"/>
            <a:ext cx="824669" cy="824669"/>
          </a:xfrm>
          <a:prstGeom prst="rect">
            <a:avLst/>
          </a:prstGeom>
        </p:spPr>
      </p:pic>
      <p:sp>
        <p:nvSpPr>
          <p:cNvPr id="2" name="TextBox 1">
            <a:extLst>
              <a:ext uri="{FF2B5EF4-FFF2-40B4-BE49-F238E27FC236}">
                <a16:creationId xmlns:a16="http://schemas.microsoft.com/office/drawing/2014/main" id="{844F12A6-A85F-48C2-987B-E4BDE74FF101}"/>
              </a:ext>
            </a:extLst>
          </p:cNvPr>
          <p:cNvSpPr txBox="1"/>
          <p:nvPr userDrawn="1"/>
        </p:nvSpPr>
        <p:spPr>
          <a:xfrm>
            <a:off x="5692221" y="967765"/>
            <a:ext cx="582289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6000" b="0" i="0" err="1">
                <a:solidFill>
                  <a:srgbClr val="004161"/>
                </a:solidFill>
                <a:effectLst/>
                <a:latin typeface="Avenir Next LT Pro Demi" panose="020B0704020202020204" pitchFamily="34" charset="0"/>
              </a:rPr>
              <a:t>Tūhono</a:t>
            </a:r>
            <a:r>
              <a:rPr lang="en-NZ" sz="6000" b="0" i="0">
                <a:solidFill>
                  <a:srgbClr val="004161"/>
                </a:solidFill>
                <a:effectLst/>
                <a:latin typeface="Avenir Next LT Pro Demi" panose="020B0704020202020204" pitchFamily="34" charset="0"/>
              </a:rPr>
              <a:t> </a:t>
            </a:r>
            <a:r>
              <a:rPr lang="en-NZ" sz="6000" b="0" i="0" err="1">
                <a:solidFill>
                  <a:srgbClr val="004161"/>
                </a:solidFill>
                <a:effectLst/>
                <a:latin typeface="Avenir Next LT Pro Demi" panose="020B0704020202020204" pitchFamily="34" charset="0"/>
              </a:rPr>
              <a:t>mai</a:t>
            </a:r>
            <a:endParaRPr lang="en-NZ">
              <a:solidFill>
                <a:srgbClr val="004161"/>
              </a:solidFill>
              <a:latin typeface="Avenir Next LT Pro Demi" panose="020B0704020202020204" pitchFamily="34" charset="0"/>
            </a:endParaRPr>
          </a:p>
        </p:txBody>
      </p:sp>
      <p:sp>
        <p:nvSpPr>
          <p:cNvPr id="4" name="TextBox 3">
            <a:extLst>
              <a:ext uri="{FF2B5EF4-FFF2-40B4-BE49-F238E27FC236}">
                <a16:creationId xmlns:a16="http://schemas.microsoft.com/office/drawing/2014/main" id="{B213E34A-0E5B-4148-BC2A-3BCA21283458}"/>
              </a:ext>
            </a:extLst>
          </p:cNvPr>
          <p:cNvSpPr txBox="1"/>
          <p:nvPr userDrawn="1"/>
        </p:nvSpPr>
        <p:spPr>
          <a:xfrm>
            <a:off x="6277303" y="2643447"/>
            <a:ext cx="51483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a:solidFill>
                  <a:srgbClr val="0090C1"/>
                </a:solidFill>
                <a:effectLst/>
                <a:latin typeface="Avenir Next LT Pro Demi" panose="020B0704020202020204" pitchFamily="34" charset="0"/>
              </a:rPr>
              <a:t>@EvaluationAssociates</a:t>
            </a:r>
            <a:endParaRPr lang="en-US" sz="3200"/>
          </a:p>
        </p:txBody>
      </p:sp>
      <p:sp>
        <p:nvSpPr>
          <p:cNvPr id="13" name="TextBox 12">
            <a:extLst>
              <a:ext uri="{FF2B5EF4-FFF2-40B4-BE49-F238E27FC236}">
                <a16:creationId xmlns:a16="http://schemas.microsoft.com/office/drawing/2014/main" id="{CD055A05-52F6-4349-85CD-5AB49AF88F13}"/>
              </a:ext>
            </a:extLst>
          </p:cNvPr>
          <p:cNvSpPr txBox="1"/>
          <p:nvPr userDrawn="1"/>
        </p:nvSpPr>
        <p:spPr>
          <a:xfrm>
            <a:off x="6277303" y="3548946"/>
            <a:ext cx="51483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a:solidFill>
                  <a:srgbClr val="0090C1"/>
                </a:solidFill>
                <a:effectLst/>
                <a:latin typeface="Avenir Next LT Pro Demi" panose="020B0704020202020204" pitchFamily="34" charset="0"/>
              </a:rPr>
              <a:t>@EvaluationAssoc</a:t>
            </a:r>
            <a:endParaRPr lang="en-US" sz="3200"/>
          </a:p>
        </p:txBody>
      </p:sp>
      <p:sp>
        <p:nvSpPr>
          <p:cNvPr id="6" name="TextBox 5">
            <a:extLst>
              <a:ext uri="{FF2B5EF4-FFF2-40B4-BE49-F238E27FC236}">
                <a16:creationId xmlns:a16="http://schemas.microsoft.com/office/drawing/2014/main" id="{24DD92C6-2E77-4708-A5FF-B0351274EF54}"/>
              </a:ext>
            </a:extLst>
          </p:cNvPr>
          <p:cNvSpPr txBox="1"/>
          <p:nvPr userDrawn="1"/>
        </p:nvSpPr>
        <p:spPr>
          <a:xfrm>
            <a:off x="6373091" y="4330684"/>
            <a:ext cx="42727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kern="1200">
                <a:solidFill>
                  <a:srgbClr val="0090C1"/>
                </a:solidFill>
                <a:effectLst/>
                <a:latin typeface="Avenir Next LT Pro Demi" panose="020B0704020202020204" pitchFamily="34" charset="0"/>
                <a:ea typeface="+mn-ea"/>
                <a:cs typeface="+mn-cs"/>
              </a:rPr>
              <a:t>Evaluation Associates | Te </a:t>
            </a:r>
            <a:r>
              <a:rPr lang="en-US" sz="3200" b="0" i="0" kern="1200" err="1">
                <a:solidFill>
                  <a:srgbClr val="0090C1"/>
                </a:solidFill>
                <a:effectLst/>
                <a:latin typeface="Avenir Next LT Pro Demi" panose="020B0704020202020204" pitchFamily="34" charset="0"/>
                <a:ea typeface="+mn-ea"/>
                <a:cs typeface="+mn-cs"/>
              </a:rPr>
              <a:t>Huinga</a:t>
            </a:r>
            <a:r>
              <a:rPr lang="en-US" sz="3200" b="0" i="0" kern="1200">
                <a:solidFill>
                  <a:srgbClr val="0090C1"/>
                </a:solidFill>
                <a:effectLst/>
                <a:latin typeface="Avenir Next LT Pro Demi" panose="020B0704020202020204" pitchFamily="34" charset="0"/>
                <a:ea typeface="+mn-ea"/>
                <a:cs typeface="+mn-cs"/>
              </a:rPr>
              <a:t> Kākākura Mātauranga </a:t>
            </a:r>
            <a:endParaRPr lang="en-NZ" sz="3200" b="0" i="0" kern="1200">
              <a:solidFill>
                <a:srgbClr val="0090C1"/>
              </a:solidFill>
              <a:effectLst/>
              <a:latin typeface="Avenir Next LT Pro Demi" panose="020B0704020202020204" pitchFamily="34" charset="0"/>
              <a:ea typeface="+mn-ea"/>
              <a:cs typeface="+mn-cs"/>
            </a:endParaRPr>
          </a:p>
        </p:txBody>
      </p:sp>
      <p:grpSp>
        <p:nvGrpSpPr>
          <p:cNvPr id="11" name="Group 10">
            <a:extLst>
              <a:ext uri="{FF2B5EF4-FFF2-40B4-BE49-F238E27FC236}">
                <a16:creationId xmlns:a16="http://schemas.microsoft.com/office/drawing/2014/main" id="{913DD462-C114-4873-A12D-2CEBF149CA9E}"/>
              </a:ext>
            </a:extLst>
          </p:cNvPr>
          <p:cNvGrpSpPr/>
          <p:nvPr userDrawn="1"/>
        </p:nvGrpSpPr>
        <p:grpSpPr>
          <a:xfrm>
            <a:off x="304752" y="333029"/>
            <a:ext cx="4975135" cy="2151878"/>
            <a:chOff x="304752" y="333029"/>
            <a:chExt cx="4975135" cy="2151878"/>
          </a:xfrm>
        </p:grpSpPr>
        <p:pic>
          <p:nvPicPr>
            <p:cNvPr id="12" name="Рисунок 13">
              <a:extLst>
                <a:ext uri="{FF2B5EF4-FFF2-40B4-BE49-F238E27FC236}">
                  <a16:creationId xmlns:a16="http://schemas.microsoft.com/office/drawing/2014/main" id="{DF2014AF-8D2C-4A39-A845-DAC0859155AB}"/>
                </a:ext>
              </a:extLst>
            </p:cNvPr>
            <p:cNvPicPr>
              <a:picLocks noChangeAspect="1"/>
            </p:cNvPicPr>
            <p:nvPr userDrawn="1"/>
          </p:nvPicPr>
          <p:blipFill rotWithShape="1">
            <a:blip r:embed="rId9"/>
            <a:srcRect r="54772"/>
            <a:stretch/>
          </p:blipFill>
          <p:spPr>
            <a:xfrm>
              <a:off x="304752" y="333029"/>
              <a:ext cx="1856983" cy="2108859"/>
            </a:xfrm>
            <a:prstGeom prst="rect">
              <a:avLst/>
            </a:prstGeom>
          </p:spPr>
        </p:pic>
        <p:grpSp>
          <p:nvGrpSpPr>
            <p:cNvPr id="14" name="Group 106">
              <a:extLst>
                <a:ext uri="{FF2B5EF4-FFF2-40B4-BE49-F238E27FC236}">
                  <a16:creationId xmlns:a16="http://schemas.microsoft.com/office/drawing/2014/main" id="{ED7DBC65-56C8-4630-BEEC-0B5E45389DB1}"/>
                </a:ext>
              </a:extLst>
            </p:cNvPr>
            <p:cNvGrpSpPr>
              <a:grpSpLocks noChangeAspect="1"/>
            </p:cNvGrpSpPr>
            <p:nvPr userDrawn="1"/>
          </p:nvGrpSpPr>
          <p:grpSpPr bwMode="auto">
            <a:xfrm>
              <a:off x="781323" y="376048"/>
              <a:ext cx="4498564" cy="2108859"/>
              <a:chOff x="252" y="478"/>
              <a:chExt cx="7176" cy="3364"/>
            </a:xfrm>
          </p:grpSpPr>
          <p:sp>
            <p:nvSpPr>
              <p:cNvPr id="15" name="AutoShape 105">
                <a:extLst>
                  <a:ext uri="{FF2B5EF4-FFF2-40B4-BE49-F238E27FC236}">
                    <a16:creationId xmlns:a16="http://schemas.microsoft.com/office/drawing/2014/main" id="{177F7B2F-F311-46AE-8888-9034C93870AF}"/>
                  </a:ext>
                </a:extLst>
              </p:cNvPr>
              <p:cNvSpPr>
                <a:spLocks noChangeAspect="1" noChangeArrowheads="1" noTextEdit="1"/>
              </p:cNvSpPr>
              <p:nvPr userDrawn="1"/>
            </p:nvSpPr>
            <p:spPr bwMode="auto">
              <a:xfrm>
                <a:off x="252" y="478"/>
                <a:ext cx="7176"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 name="Freeform 107">
                <a:extLst>
                  <a:ext uri="{FF2B5EF4-FFF2-40B4-BE49-F238E27FC236}">
                    <a16:creationId xmlns:a16="http://schemas.microsoft.com/office/drawing/2014/main" id="{AE04162E-2F28-460D-A402-7D6725383F73}"/>
                  </a:ext>
                </a:extLst>
              </p:cNvPr>
              <p:cNvSpPr>
                <a:spLocks/>
              </p:cNvSpPr>
              <p:nvPr userDrawn="1"/>
            </p:nvSpPr>
            <p:spPr bwMode="auto">
              <a:xfrm>
                <a:off x="2490" y="1514"/>
                <a:ext cx="230" cy="335"/>
              </a:xfrm>
              <a:custGeom>
                <a:avLst/>
                <a:gdLst>
                  <a:gd name="T0" fmla="*/ 0 w 230"/>
                  <a:gd name="T1" fmla="*/ 0 h 335"/>
                  <a:gd name="T2" fmla="*/ 230 w 230"/>
                  <a:gd name="T3" fmla="*/ 0 h 335"/>
                  <a:gd name="T4" fmla="*/ 230 w 230"/>
                  <a:gd name="T5" fmla="*/ 45 h 335"/>
                  <a:gd name="T6" fmla="*/ 140 w 230"/>
                  <a:gd name="T7" fmla="*/ 45 h 335"/>
                  <a:gd name="T8" fmla="*/ 140 w 230"/>
                  <a:gd name="T9" fmla="*/ 335 h 335"/>
                  <a:gd name="T10" fmla="*/ 92 w 230"/>
                  <a:gd name="T11" fmla="*/ 335 h 335"/>
                  <a:gd name="T12" fmla="*/ 92 w 230"/>
                  <a:gd name="T13" fmla="*/ 45 h 335"/>
                  <a:gd name="T14" fmla="*/ 0 w 230"/>
                  <a:gd name="T15" fmla="*/ 45 h 335"/>
                  <a:gd name="T16" fmla="*/ 0 w 23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335">
                    <a:moveTo>
                      <a:pt x="0" y="0"/>
                    </a:moveTo>
                    <a:lnTo>
                      <a:pt x="230" y="0"/>
                    </a:lnTo>
                    <a:lnTo>
                      <a:pt x="230" y="45"/>
                    </a:lnTo>
                    <a:lnTo>
                      <a:pt x="140" y="45"/>
                    </a:lnTo>
                    <a:lnTo>
                      <a:pt x="140" y="335"/>
                    </a:lnTo>
                    <a:lnTo>
                      <a:pt x="92" y="335"/>
                    </a:lnTo>
                    <a:lnTo>
                      <a:pt x="92" y="45"/>
                    </a:lnTo>
                    <a:lnTo>
                      <a:pt x="0" y="45"/>
                    </a:lnTo>
                    <a:lnTo>
                      <a:pt x="0" y="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 name="Freeform 108">
                <a:extLst>
                  <a:ext uri="{FF2B5EF4-FFF2-40B4-BE49-F238E27FC236}">
                    <a16:creationId xmlns:a16="http://schemas.microsoft.com/office/drawing/2014/main" id="{6DABB89B-D639-4135-B155-7BC396DC7EDE}"/>
                  </a:ext>
                </a:extLst>
              </p:cNvPr>
              <p:cNvSpPr>
                <a:spLocks noEditPoints="1"/>
              </p:cNvSpPr>
              <p:nvPr userDrawn="1"/>
            </p:nvSpPr>
            <p:spPr bwMode="auto">
              <a:xfrm>
                <a:off x="2727" y="1618"/>
                <a:ext cx="218" cy="235"/>
              </a:xfrm>
              <a:custGeom>
                <a:avLst/>
                <a:gdLst>
                  <a:gd name="T0" fmla="*/ 21 w 92"/>
                  <a:gd name="T1" fmla="*/ 37 h 99"/>
                  <a:gd name="T2" fmla="*/ 72 w 92"/>
                  <a:gd name="T3" fmla="*/ 37 h 99"/>
                  <a:gd name="T4" fmla="*/ 47 w 92"/>
                  <a:gd name="T5" fmla="*/ 17 h 99"/>
                  <a:gd name="T6" fmla="*/ 21 w 92"/>
                  <a:gd name="T7" fmla="*/ 37 h 99"/>
                  <a:gd name="T8" fmla="*/ 19 w 92"/>
                  <a:gd name="T9" fmla="*/ 54 h 99"/>
                  <a:gd name="T10" fmla="*/ 50 w 92"/>
                  <a:gd name="T11" fmla="*/ 82 h 99"/>
                  <a:gd name="T12" fmla="*/ 77 w 92"/>
                  <a:gd name="T13" fmla="*/ 69 h 99"/>
                  <a:gd name="T14" fmla="*/ 89 w 92"/>
                  <a:gd name="T15" fmla="*/ 81 h 99"/>
                  <a:gd name="T16" fmla="*/ 49 w 92"/>
                  <a:gd name="T17" fmla="*/ 99 h 99"/>
                  <a:gd name="T18" fmla="*/ 0 w 92"/>
                  <a:gd name="T19" fmla="*/ 49 h 99"/>
                  <a:gd name="T20" fmla="*/ 47 w 92"/>
                  <a:gd name="T21" fmla="*/ 0 h 99"/>
                  <a:gd name="T22" fmla="*/ 92 w 92"/>
                  <a:gd name="T23" fmla="*/ 49 h 99"/>
                  <a:gd name="T24" fmla="*/ 92 w 92"/>
                  <a:gd name="T25" fmla="*/ 54 h 99"/>
                  <a:gd name="T26" fmla="*/ 19 w 92"/>
                  <a:gd name="T27"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21" y="37"/>
                    </a:moveTo>
                    <a:cubicBezTo>
                      <a:pt x="72" y="37"/>
                      <a:pt x="72" y="37"/>
                      <a:pt x="72" y="37"/>
                    </a:cubicBezTo>
                    <a:cubicBezTo>
                      <a:pt x="69" y="25"/>
                      <a:pt x="58" y="17"/>
                      <a:pt x="47" y="17"/>
                    </a:cubicBezTo>
                    <a:cubicBezTo>
                      <a:pt x="35" y="17"/>
                      <a:pt x="24" y="25"/>
                      <a:pt x="21" y="37"/>
                    </a:cubicBezTo>
                    <a:moveTo>
                      <a:pt x="19" y="54"/>
                    </a:moveTo>
                    <a:cubicBezTo>
                      <a:pt x="20" y="69"/>
                      <a:pt x="33" y="82"/>
                      <a:pt x="50" y="82"/>
                    </a:cubicBezTo>
                    <a:cubicBezTo>
                      <a:pt x="64" y="82"/>
                      <a:pt x="71" y="75"/>
                      <a:pt x="77" y="69"/>
                    </a:cubicBezTo>
                    <a:cubicBezTo>
                      <a:pt x="89" y="81"/>
                      <a:pt x="89" y="81"/>
                      <a:pt x="89" y="81"/>
                    </a:cubicBezTo>
                    <a:cubicBezTo>
                      <a:pt x="82" y="90"/>
                      <a:pt x="69" y="99"/>
                      <a:pt x="49" y="99"/>
                    </a:cubicBezTo>
                    <a:cubicBezTo>
                      <a:pt x="22" y="99"/>
                      <a:pt x="0" y="78"/>
                      <a:pt x="0" y="49"/>
                    </a:cubicBezTo>
                    <a:cubicBezTo>
                      <a:pt x="0" y="21"/>
                      <a:pt x="20" y="0"/>
                      <a:pt x="47" y="0"/>
                    </a:cubicBezTo>
                    <a:cubicBezTo>
                      <a:pt x="73" y="0"/>
                      <a:pt x="92" y="21"/>
                      <a:pt x="92" y="49"/>
                    </a:cubicBezTo>
                    <a:cubicBezTo>
                      <a:pt x="92" y="50"/>
                      <a:pt x="92" y="52"/>
                      <a:pt x="92" y="54"/>
                    </a:cubicBezTo>
                    <a:lnTo>
                      <a:pt x="19" y="5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 name="Freeform 109">
                <a:extLst>
                  <a:ext uri="{FF2B5EF4-FFF2-40B4-BE49-F238E27FC236}">
                    <a16:creationId xmlns:a16="http://schemas.microsoft.com/office/drawing/2014/main" id="{D2FBE77E-52F7-4093-BABC-8626406DF570}"/>
                  </a:ext>
                </a:extLst>
              </p:cNvPr>
              <p:cNvSpPr>
                <a:spLocks/>
              </p:cNvSpPr>
              <p:nvPr userDrawn="1"/>
            </p:nvSpPr>
            <p:spPr bwMode="auto">
              <a:xfrm>
                <a:off x="3097" y="1514"/>
                <a:ext cx="283" cy="335"/>
              </a:xfrm>
              <a:custGeom>
                <a:avLst/>
                <a:gdLst>
                  <a:gd name="T0" fmla="*/ 235 w 283"/>
                  <a:gd name="T1" fmla="*/ 176 h 335"/>
                  <a:gd name="T2" fmla="*/ 48 w 283"/>
                  <a:gd name="T3" fmla="*/ 176 h 335"/>
                  <a:gd name="T4" fmla="*/ 48 w 283"/>
                  <a:gd name="T5" fmla="*/ 335 h 335"/>
                  <a:gd name="T6" fmla="*/ 0 w 283"/>
                  <a:gd name="T7" fmla="*/ 335 h 335"/>
                  <a:gd name="T8" fmla="*/ 0 w 283"/>
                  <a:gd name="T9" fmla="*/ 0 h 335"/>
                  <a:gd name="T10" fmla="*/ 48 w 283"/>
                  <a:gd name="T11" fmla="*/ 0 h 335"/>
                  <a:gd name="T12" fmla="*/ 48 w 283"/>
                  <a:gd name="T13" fmla="*/ 130 h 335"/>
                  <a:gd name="T14" fmla="*/ 235 w 283"/>
                  <a:gd name="T15" fmla="*/ 130 h 335"/>
                  <a:gd name="T16" fmla="*/ 235 w 283"/>
                  <a:gd name="T17" fmla="*/ 0 h 335"/>
                  <a:gd name="T18" fmla="*/ 283 w 283"/>
                  <a:gd name="T19" fmla="*/ 0 h 335"/>
                  <a:gd name="T20" fmla="*/ 283 w 283"/>
                  <a:gd name="T21" fmla="*/ 335 h 335"/>
                  <a:gd name="T22" fmla="*/ 235 w 283"/>
                  <a:gd name="T23" fmla="*/ 335 h 335"/>
                  <a:gd name="T24" fmla="*/ 235 w 283"/>
                  <a:gd name="T25" fmla="*/ 17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335">
                    <a:moveTo>
                      <a:pt x="235" y="176"/>
                    </a:moveTo>
                    <a:lnTo>
                      <a:pt x="48" y="176"/>
                    </a:lnTo>
                    <a:lnTo>
                      <a:pt x="48" y="335"/>
                    </a:lnTo>
                    <a:lnTo>
                      <a:pt x="0" y="335"/>
                    </a:lnTo>
                    <a:lnTo>
                      <a:pt x="0" y="0"/>
                    </a:lnTo>
                    <a:lnTo>
                      <a:pt x="48" y="0"/>
                    </a:lnTo>
                    <a:lnTo>
                      <a:pt x="48" y="130"/>
                    </a:lnTo>
                    <a:lnTo>
                      <a:pt x="235" y="130"/>
                    </a:lnTo>
                    <a:lnTo>
                      <a:pt x="235" y="0"/>
                    </a:lnTo>
                    <a:lnTo>
                      <a:pt x="283" y="0"/>
                    </a:lnTo>
                    <a:lnTo>
                      <a:pt x="283" y="335"/>
                    </a:lnTo>
                    <a:lnTo>
                      <a:pt x="235" y="335"/>
                    </a:lnTo>
                    <a:lnTo>
                      <a:pt x="235" y="176"/>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 name="Freeform 110">
                <a:extLst>
                  <a:ext uri="{FF2B5EF4-FFF2-40B4-BE49-F238E27FC236}">
                    <a16:creationId xmlns:a16="http://schemas.microsoft.com/office/drawing/2014/main" id="{B45854C4-E67D-4598-958E-684083CF2103}"/>
                  </a:ext>
                </a:extLst>
              </p:cNvPr>
              <p:cNvSpPr>
                <a:spLocks/>
              </p:cNvSpPr>
              <p:nvPr userDrawn="1"/>
            </p:nvSpPr>
            <p:spPr bwMode="auto">
              <a:xfrm>
                <a:off x="3439" y="1623"/>
                <a:ext cx="209" cy="230"/>
              </a:xfrm>
              <a:custGeom>
                <a:avLst/>
                <a:gdLst>
                  <a:gd name="T0" fmla="*/ 8 w 88"/>
                  <a:gd name="T1" fmla="*/ 81 h 97"/>
                  <a:gd name="T2" fmla="*/ 0 w 88"/>
                  <a:gd name="T3" fmla="*/ 48 h 97"/>
                  <a:gd name="T4" fmla="*/ 0 w 88"/>
                  <a:gd name="T5" fmla="*/ 0 h 97"/>
                  <a:gd name="T6" fmla="*/ 19 w 88"/>
                  <a:gd name="T7" fmla="*/ 0 h 97"/>
                  <a:gd name="T8" fmla="*/ 19 w 88"/>
                  <a:gd name="T9" fmla="*/ 52 h 97"/>
                  <a:gd name="T10" fmla="*/ 24 w 88"/>
                  <a:gd name="T11" fmla="*/ 70 h 97"/>
                  <a:gd name="T12" fmla="*/ 43 w 88"/>
                  <a:gd name="T13" fmla="*/ 79 h 97"/>
                  <a:gd name="T14" fmla="*/ 69 w 88"/>
                  <a:gd name="T15" fmla="*/ 65 h 97"/>
                  <a:gd name="T16" fmla="*/ 69 w 88"/>
                  <a:gd name="T17" fmla="*/ 0 h 97"/>
                  <a:gd name="T18" fmla="*/ 88 w 88"/>
                  <a:gd name="T19" fmla="*/ 0 h 97"/>
                  <a:gd name="T20" fmla="*/ 88 w 88"/>
                  <a:gd name="T21" fmla="*/ 95 h 97"/>
                  <a:gd name="T22" fmla="*/ 70 w 88"/>
                  <a:gd name="T23" fmla="*/ 95 h 97"/>
                  <a:gd name="T24" fmla="*/ 70 w 88"/>
                  <a:gd name="T25" fmla="*/ 86 h 97"/>
                  <a:gd name="T26" fmla="*/ 42 w 88"/>
                  <a:gd name="T27" fmla="*/ 97 h 97"/>
                  <a:gd name="T28" fmla="*/ 8 w 88"/>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97">
                    <a:moveTo>
                      <a:pt x="8" y="81"/>
                    </a:moveTo>
                    <a:cubicBezTo>
                      <a:pt x="2" y="74"/>
                      <a:pt x="0" y="64"/>
                      <a:pt x="0" y="48"/>
                    </a:cubicBezTo>
                    <a:cubicBezTo>
                      <a:pt x="0" y="0"/>
                      <a:pt x="0" y="0"/>
                      <a:pt x="0" y="0"/>
                    </a:cubicBezTo>
                    <a:cubicBezTo>
                      <a:pt x="19" y="0"/>
                      <a:pt x="19" y="0"/>
                      <a:pt x="19" y="0"/>
                    </a:cubicBezTo>
                    <a:cubicBezTo>
                      <a:pt x="19" y="52"/>
                      <a:pt x="19" y="52"/>
                      <a:pt x="19" y="52"/>
                    </a:cubicBezTo>
                    <a:cubicBezTo>
                      <a:pt x="19" y="61"/>
                      <a:pt x="21" y="66"/>
                      <a:pt x="24" y="70"/>
                    </a:cubicBezTo>
                    <a:cubicBezTo>
                      <a:pt x="29" y="76"/>
                      <a:pt x="35" y="79"/>
                      <a:pt x="43" y="79"/>
                    </a:cubicBezTo>
                    <a:cubicBezTo>
                      <a:pt x="54" y="79"/>
                      <a:pt x="64" y="72"/>
                      <a:pt x="69" y="65"/>
                    </a:cubicBezTo>
                    <a:cubicBezTo>
                      <a:pt x="69" y="0"/>
                      <a:pt x="69" y="0"/>
                      <a:pt x="69" y="0"/>
                    </a:cubicBezTo>
                    <a:cubicBezTo>
                      <a:pt x="88" y="0"/>
                      <a:pt x="88" y="0"/>
                      <a:pt x="88" y="0"/>
                    </a:cubicBezTo>
                    <a:cubicBezTo>
                      <a:pt x="88" y="95"/>
                      <a:pt x="88" y="95"/>
                      <a:pt x="88" y="95"/>
                    </a:cubicBezTo>
                    <a:cubicBezTo>
                      <a:pt x="70" y="95"/>
                      <a:pt x="70" y="95"/>
                      <a:pt x="70" y="95"/>
                    </a:cubicBezTo>
                    <a:cubicBezTo>
                      <a:pt x="70" y="86"/>
                      <a:pt x="70" y="86"/>
                      <a:pt x="70" y="86"/>
                    </a:cubicBezTo>
                    <a:cubicBezTo>
                      <a:pt x="66" y="90"/>
                      <a:pt x="55" y="97"/>
                      <a:pt x="42" y="97"/>
                    </a:cubicBezTo>
                    <a:cubicBezTo>
                      <a:pt x="29" y="97"/>
                      <a:pt x="16" y="91"/>
                      <a:pt x="8"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 name="Freeform 111">
                <a:extLst>
                  <a:ext uri="{FF2B5EF4-FFF2-40B4-BE49-F238E27FC236}">
                    <a16:creationId xmlns:a16="http://schemas.microsoft.com/office/drawing/2014/main" id="{3E136B7D-5923-4CD0-9AFF-A4DBFB950910}"/>
                  </a:ext>
                </a:extLst>
              </p:cNvPr>
              <p:cNvSpPr>
                <a:spLocks noEditPoints="1"/>
              </p:cNvSpPr>
              <p:nvPr userDrawn="1"/>
            </p:nvSpPr>
            <p:spPr bwMode="auto">
              <a:xfrm>
                <a:off x="3702" y="1514"/>
                <a:ext cx="60" cy="335"/>
              </a:xfrm>
              <a:custGeom>
                <a:avLst/>
                <a:gdLst>
                  <a:gd name="T0" fmla="*/ 3 w 25"/>
                  <a:gd name="T1" fmla="*/ 46 h 141"/>
                  <a:gd name="T2" fmla="*/ 22 w 25"/>
                  <a:gd name="T3" fmla="*/ 46 h 141"/>
                  <a:gd name="T4" fmla="*/ 22 w 25"/>
                  <a:gd name="T5" fmla="*/ 141 h 141"/>
                  <a:gd name="T6" fmla="*/ 3 w 25"/>
                  <a:gd name="T7" fmla="*/ 141 h 141"/>
                  <a:gd name="T8" fmla="*/ 3 w 25"/>
                  <a:gd name="T9" fmla="*/ 46 h 141"/>
                  <a:gd name="T10" fmla="*/ 12 w 25"/>
                  <a:gd name="T11" fmla="*/ 0 h 141"/>
                  <a:gd name="T12" fmla="*/ 25 w 25"/>
                  <a:gd name="T13" fmla="*/ 12 h 141"/>
                  <a:gd name="T14" fmla="*/ 12 w 25"/>
                  <a:gd name="T15" fmla="*/ 25 h 141"/>
                  <a:gd name="T16" fmla="*/ 0 w 25"/>
                  <a:gd name="T17" fmla="*/ 12 h 141"/>
                  <a:gd name="T18" fmla="*/ 12 w 25"/>
                  <a:gd name="T1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1">
                    <a:moveTo>
                      <a:pt x="3" y="46"/>
                    </a:moveTo>
                    <a:cubicBezTo>
                      <a:pt x="22" y="46"/>
                      <a:pt x="22" y="46"/>
                      <a:pt x="22" y="46"/>
                    </a:cubicBezTo>
                    <a:cubicBezTo>
                      <a:pt x="22" y="141"/>
                      <a:pt x="22" y="141"/>
                      <a:pt x="22" y="141"/>
                    </a:cubicBezTo>
                    <a:cubicBezTo>
                      <a:pt x="3" y="141"/>
                      <a:pt x="3" y="141"/>
                      <a:pt x="3" y="141"/>
                    </a:cubicBezTo>
                    <a:lnTo>
                      <a:pt x="3" y="46"/>
                    </a:lnTo>
                    <a:close/>
                    <a:moveTo>
                      <a:pt x="12" y="0"/>
                    </a:moveTo>
                    <a:cubicBezTo>
                      <a:pt x="19" y="0"/>
                      <a:pt x="25" y="5"/>
                      <a:pt x="25" y="12"/>
                    </a:cubicBezTo>
                    <a:cubicBezTo>
                      <a:pt x="25" y="19"/>
                      <a:pt x="19" y="25"/>
                      <a:pt x="12" y="25"/>
                    </a:cubicBezTo>
                    <a:cubicBezTo>
                      <a:pt x="5" y="25"/>
                      <a:pt x="0" y="19"/>
                      <a:pt x="0" y="12"/>
                    </a:cubicBezTo>
                    <a:cubicBezTo>
                      <a:pt x="0" y="5"/>
                      <a:pt x="5" y="0"/>
                      <a:pt x="12" y="0"/>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 name="Freeform 112">
                <a:extLst>
                  <a:ext uri="{FF2B5EF4-FFF2-40B4-BE49-F238E27FC236}">
                    <a16:creationId xmlns:a16="http://schemas.microsoft.com/office/drawing/2014/main" id="{63E1BB88-B11C-4B7C-9AA4-188E1F8AC0E8}"/>
                  </a:ext>
                </a:extLst>
              </p:cNvPr>
              <p:cNvSpPr>
                <a:spLocks/>
              </p:cNvSpPr>
              <p:nvPr userDrawn="1"/>
            </p:nvSpPr>
            <p:spPr bwMode="auto">
              <a:xfrm>
                <a:off x="3816" y="1618"/>
                <a:ext cx="214" cy="231"/>
              </a:xfrm>
              <a:custGeom>
                <a:avLst/>
                <a:gdLst>
                  <a:gd name="T0" fmla="*/ 18 w 90"/>
                  <a:gd name="T1" fmla="*/ 11 h 97"/>
                  <a:gd name="T2" fmla="*/ 47 w 90"/>
                  <a:gd name="T3" fmla="*/ 0 h 97"/>
                  <a:gd name="T4" fmla="*/ 81 w 90"/>
                  <a:gd name="T5" fmla="*/ 17 h 97"/>
                  <a:gd name="T6" fmla="*/ 90 w 90"/>
                  <a:gd name="T7" fmla="*/ 50 h 97"/>
                  <a:gd name="T8" fmla="*/ 90 w 90"/>
                  <a:gd name="T9" fmla="*/ 97 h 97"/>
                  <a:gd name="T10" fmla="*/ 71 w 90"/>
                  <a:gd name="T11" fmla="*/ 97 h 97"/>
                  <a:gd name="T12" fmla="*/ 71 w 90"/>
                  <a:gd name="T13" fmla="*/ 49 h 97"/>
                  <a:gd name="T14" fmla="*/ 66 w 90"/>
                  <a:gd name="T15" fmla="*/ 27 h 97"/>
                  <a:gd name="T16" fmla="*/ 46 w 90"/>
                  <a:gd name="T17" fmla="*/ 18 h 97"/>
                  <a:gd name="T18" fmla="*/ 19 w 90"/>
                  <a:gd name="T19" fmla="*/ 32 h 97"/>
                  <a:gd name="T20" fmla="*/ 19 w 90"/>
                  <a:gd name="T21" fmla="*/ 97 h 97"/>
                  <a:gd name="T22" fmla="*/ 0 w 90"/>
                  <a:gd name="T23" fmla="*/ 97 h 97"/>
                  <a:gd name="T24" fmla="*/ 0 w 90"/>
                  <a:gd name="T25" fmla="*/ 2 h 97"/>
                  <a:gd name="T26" fmla="*/ 18 w 90"/>
                  <a:gd name="T27" fmla="*/ 2 h 97"/>
                  <a:gd name="T28" fmla="*/ 18 w 90"/>
                  <a:gd name="T29"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7">
                    <a:moveTo>
                      <a:pt x="18" y="11"/>
                    </a:moveTo>
                    <a:cubicBezTo>
                      <a:pt x="23" y="6"/>
                      <a:pt x="33" y="0"/>
                      <a:pt x="47" y="0"/>
                    </a:cubicBezTo>
                    <a:cubicBezTo>
                      <a:pt x="60" y="0"/>
                      <a:pt x="73" y="6"/>
                      <a:pt x="81" y="17"/>
                    </a:cubicBezTo>
                    <a:cubicBezTo>
                      <a:pt x="87" y="24"/>
                      <a:pt x="90" y="34"/>
                      <a:pt x="90" y="50"/>
                    </a:cubicBezTo>
                    <a:cubicBezTo>
                      <a:pt x="90" y="97"/>
                      <a:pt x="90" y="97"/>
                      <a:pt x="90" y="97"/>
                    </a:cubicBezTo>
                    <a:cubicBezTo>
                      <a:pt x="71" y="97"/>
                      <a:pt x="71" y="97"/>
                      <a:pt x="71" y="97"/>
                    </a:cubicBezTo>
                    <a:cubicBezTo>
                      <a:pt x="71" y="49"/>
                      <a:pt x="71" y="49"/>
                      <a:pt x="71" y="49"/>
                    </a:cubicBezTo>
                    <a:cubicBezTo>
                      <a:pt x="71" y="37"/>
                      <a:pt x="69" y="32"/>
                      <a:pt x="66" y="27"/>
                    </a:cubicBezTo>
                    <a:cubicBezTo>
                      <a:pt x="61" y="22"/>
                      <a:pt x="54" y="18"/>
                      <a:pt x="46" y="18"/>
                    </a:cubicBezTo>
                    <a:cubicBezTo>
                      <a:pt x="33" y="18"/>
                      <a:pt x="24" y="25"/>
                      <a:pt x="19" y="32"/>
                    </a:cubicBezTo>
                    <a:cubicBezTo>
                      <a:pt x="19" y="97"/>
                      <a:pt x="19" y="97"/>
                      <a:pt x="19" y="97"/>
                    </a:cubicBezTo>
                    <a:cubicBezTo>
                      <a:pt x="0" y="97"/>
                      <a:pt x="0" y="97"/>
                      <a:pt x="0" y="97"/>
                    </a:cubicBezTo>
                    <a:cubicBezTo>
                      <a:pt x="0" y="2"/>
                      <a:pt x="0" y="2"/>
                      <a:pt x="0" y="2"/>
                    </a:cubicBezTo>
                    <a:cubicBezTo>
                      <a:pt x="18" y="2"/>
                      <a:pt x="18" y="2"/>
                      <a:pt x="18" y="2"/>
                    </a:cubicBezTo>
                    <a:lnTo>
                      <a:pt x="18" y="1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 name="Freeform 113">
                <a:extLst>
                  <a:ext uri="{FF2B5EF4-FFF2-40B4-BE49-F238E27FC236}">
                    <a16:creationId xmlns:a16="http://schemas.microsoft.com/office/drawing/2014/main" id="{23AE49A4-4FC2-4535-AEC6-6992ABC469A3}"/>
                  </a:ext>
                </a:extLst>
              </p:cNvPr>
              <p:cNvSpPr>
                <a:spLocks noEditPoints="1"/>
              </p:cNvSpPr>
              <p:nvPr userDrawn="1"/>
            </p:nvSpPr>
            <p:spPr bwMode="auto">
              <a:xfrm>
                <a:off x="4068" y="1618"/>
                <a:ext cx="228" cy="350"/>
              </a:xfrm>
              <a:custGeom>
                <a:avLst/>
                <a:gdLst>
                  <a:gd name="T0" fmla="*/ 76 w 96"/>
                  <a:gd name="T1" fmla="*/ 32 h 147"/>
                  <a:gd name="T2" fmla="*/ 49 w 96"/>
                  <a:gd name="T3" fmla="*/ 18 h 147"/>
                  <a:gd name="T4" fmla="*/ 19 w 96"/>
                  <a:gd name="T5" fmla="*/ 49 h 147"/>
                  <a:gd name="T6" fmla="*/ 50 w 96"/>
                  <a:gd name="T7" fmla="*/ 81 h 147"/>
                  <a:gd name="T8" fmla="*/ 76 w 96"/>
                  <a:gd name="T9" fmla="*/ 67 h 147"/>
                  <a:gd name="T10" fmla="*/ 76 w 96"/>
                  <a:gd name="T11" fmla="*/ 32 h 147"/>
                  <a:gd name="T12" fmla="*/ 48 w 96"/>
                  <a:gd name="T13" fmla="*/ 99 h 147"/>
                  <a:gd name="T14" fmla="*/ 24 w 96"/>
                  <a:gd name="T15" fmla="*/ 93 h 147"/>
                  <a:gd name="T16" fmla="*/ 0 w 96"/>
                  <a:gd name="T17" fmla="*/ 49 h 147"/>
                  <a:gd name="T18" fmla="*/ 24 w 96"/>
                  <a:gd name="T19" fmla="*/ 6 h 147"/>
                  <a:gd name="T20" fmla="*/ 47 w 96"/>
                  <a:gd name="T21" fmla="*/ 0 h 147"/>
                  <a:gd name="T22" fmla="*/ 77 w 96"/>
                  <a:gd name="T23" fmla="*/ 11 h 147"/>
                  <a:gd name="T24" fmla="*/ 77 w 96"/>
                  <a:gd name="T25" fmla="*/ 2 h 147"/>
                  <a:gd name="T26" fmla="*/ 96 w 96"/>
                  <a:gd name="T27" fmla="*/ 2 h 147"/>
                  <a:gd name="T28" fmla="*/ 96 w 96"/>
                  <a:gd name="T29" fmla="*/ 93 h 147"/>
                  <a:gd name="T30" fmla="*/ 90 w 96"/>
                  <a:gd name="T31" fmla="*/ 124 h 147"/>
                  <a:gd name="T32" fmla="*/ 49 w 96"/>
                  <a:gd name="T33" fmla="*/ 147 h 147"/>
                  <a:gd name="T34" fmla="*/ 3 w 96"/>
                  <a:gd name="T35" fmla="*/ 125 h 147"/>
                  <a:gd name="T36" fmla="*/ 17 w 96"/>
                  <a:gd name="T37" fmla="*/ 112 h 147"/>
                  <a:gd name="T38" fmla="*/ 48 w 96"/>
                  <a:gd name="T39" fmla="*/ 129 h 147"/>
                  <a:gd name="T40" fmla="*/ 71 w 96"/>
                  <a:gd name="T41" fmla="*/ 118 h 147"/>
                  <a:gd name="T42" fmla="*/ 76 w 96"/>
                  <a:gd name="T43" fmla="*/ 94 h 147"/>
                  <a:gd name="T44" fmla="*/ 76 w 96"/>
                  <a:gd name="T45" fmla="*/ 89 h 147"/>
                  <a:gd name="T46" fmla="*/ 48 w 96"/>
                  <a:gd name="T47" fmla="*/ 9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7">
                    <a:moveTo>
                      <a:pt x="76" y="32"/>
                    </a:moveTo>
                    <a:cubicBezTo>
                      <a:pt x="71" y="24"/>
                      <a:pt x="61" y="18"/>
                      <a:pt x="49" y="18"/>
                    </a:cubicBezTo>
                    <a:cubicBezTo>
                      <a:pt x="31" y="18"/>
                      <a:pt x="19" y="33"/>
                      <a:pt x="19" y="49"/>
                    </a:cubicBezTo>
                    <a:cubicBezTo>
                      <a:pt x="19" y="66"/>
                      <a:pt x="32" y="81"/>
                      <a:pt x="50" y="81"/>
                    </a:cubicBezTo>
                    <a:cubicBezTo>
                      <a:pt x="60" y="81"/>
                      <a:pt x="70" y="76"/>
                      <a:pt x="76" y="67"/>
                    </a:cubicBezTo>
                    <a:lnTo>
                      <a:pt x="76" y="32"/>
                    </a:lnTo>
                    <a:close/>
                    <a:moveTo>
                      <a:pt x="48" y="99"/>
                    </a:moveTo>
                    <a:cubicBezTo>
                      <a:pt x="39" y="99"/>
                      <a:pt x="30" y="96"/>
                      <a:pt x="24" y="93"/>
                    </a:cubicBezTo>
                    <a:cubicBezTo>
                      <a:pt x="10" y="84"/>
                      <a:pt x="0" y="68"/>
                      <a:pt x="0" y="49"/>
                    </a:cubicBezTo>
                    <a:cubicBezTo>
                      <a:pt x="0" y="31"/>
                      <a:pt x="10" y="15"/>
                      <a:pt x="24" y="6"/>
                    </a:cubicBezTo>
                    <a:cubicBezTo>
                      <a:pt x="31" y="2"/>
                      <a:pt x="38" y="0"/>
                      <a:pt x="47" y="0"/>
                    </a:cubicBezTo>
                    <a:cubicBezTo>
                      <a:pt x="58" y="0"/>
                      <a:pt x="68" y="3"/>
                      <a:pt x="77" y="11"/>
                    </a:cubicBezTo>
                    <a:cubicBezTo>
                      <a:pt x="77" y="2"/>
                      <a:pt x="77" y="2"/>
                      <a:pt x="77" y="2"/>
                    </a:cubicBezTo>
                    <a:cubicBezTo>
                      <a:pt x="96" y="2"/>
                      <a:pt x="96" y="2"/>
                      <a:pt x="96" y="2"/>
                    </a:cubicBezTo>
                    <a:cubicBezTo>
                      <a:pt x="96" y="93"/>
                      <a:pt x="96" y="93"/>
                      <a:pt x="96" y="93"/>
                    </a:cubicBezTo>
                    <a:cubicBezTo>
                      <a:pt x="96" y="107"/>
                      <a:pt x="94" y="116"/>
                      <a:pt x="90" y="124"/>
                    </a:cubicBezTo>
                    <a:cubicBezTo>
                      <a:pt x="82" y="139"/>
                      <a:pt x="68" y="147"/>
                      <a:pt x="49" y="147"/>
                    </a:cubicBezTo>
                    <a:cubicBezTo>
                      <a:pt x="24" y="147"/>
                      <a:pt x="9" y="135"/>
                      <a:pt x="3" y="125"/>
                    </a:cubicBezTo>
                    <a:cubicBezTo>
                      <a:pt x="17" y="112"/>
                      <a:pt x="17" y="112"/>
                      <a:pt x="17" y="112"/>
                    </a:cubicBezTo>
                    <a:cubicBezTo>
                      <a:pt x="24" y="121"/>
                      <a:pt x="33" y="129"/>
                      <a:pt x="48" y="129"/>
                    </a:cubicBezTo>
                    <a:cubicBezTo>
                      <a:pt x="58" y="129"/>
                      <a:pt x="67" y="125"/>
                      <a:pt x="71" y="118"/>
                    </a:cubicBezTo>
                    <a:cubicBezTo>
                      <a:pt x="75" y="113"/>
                      <a:pt x="76" y="106"/>
                      <a:pt x="76" y="94"/>
                    </a:cubicBezTo>
                    <a:cubicBezTo>
                      <a:pt x="76" y="89"/>
                      <a:pt x="76" y="89"/>
                      <a:pt x="76" y="89"/>
                    </a:cubicBezTo>
                    <a:cubicBezTo>
                      <a:pt x="69" y="95"/>
                      <a:pt x="59" y="99"/>
                      <a:pt x="48" y="99"/>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 name="Freeform 114">
                <a:extLst>
                  <a:ext uri="{FF2B5EF4-FFF2-40B4-BE49-F238E27FC236}">
                    <a16:creationId xmlns:a16="http://schemas.microsoft.com/office/drawing/2014/main" id="{725F6CFA-0B2D-4FBA-8012-B153F7B35009}"/>
                  </a:ext>
                </a:extLst>
              </p:cNvPr>
              <p:cNvSpPr>
                <a:spLocks noEditPoints="1"/>
              </p:cNvSpPr>
              <p:nvPr userDrawn="1"/>
            </p:nvSpPr>
            <p:spPr bwMode="auto">
              <a:xfrm>
                <a:off x="4336" y="1618"/>
                <a:ext cx="228" cy="235"/>
              </a:xfrm>
              <a:custGeom>
                <a:avLst/>
                <a:gdLst>
                  <a:gd name="T0" fmla="*/ 77 w 96"/>
                  <a:gd name="T1" fmla="*/ 32 h 99"/>
                  <a:gd name="T2" fmla="*/ 50 w 96"/>
                  <a:gd name="T3" fmla="*/ 18 h 99"/>
                  <a:gd name="T4" fmla="*/ 19 w 96"/>
                  <a:gd name="T5" fmla="*/ 49 h 99"/>
                  <a:gd name="T6" fmla="*/ 51 w 96"/>
                  <a:gd name="T7" fmla="*/ 81 h 99"/>
                  <a:gd name="T8" fmla="*/ 77 w 96"/>
                  <a:gd name="T9" fmla="*/ 67 h 99"/>
                  <a:gd name="T10" fmla="*/ 77 w 96"/>
                  <a:gd name="T11" fmla="*/ 32 h 99"/>
                  <a:gd name="T12" fmla="*/ 77 w 96"/>
                  <a:gd name="T13" fmla="*/ 88 h 99"/>
                  <a:gd name="T14" fmla="*/ 48 w 96"/>
                  <a:gd name="T15" fmla="*/ 99 h 99"/>
                  <a:gd name="T16" fmla="*/ 24 w 96"/>
                  <a:gd name="T17" fmla="*/ 93 h 99"/>
                  <a:gd name="T18" fmla="*/ 0 w 96"/>
                  <a:gd name="T19" fmla="*/ 49 h 99"/>
                  <a:gd name="T20" fmla="*/ 24 w 96"/>
                  <a:gd name="T21" fmla="*/ 6 h 99"/>
                  <a:gd name="T22" fmla="*/ 48 w 96"/>
                  <a:gd name="T23" fmla="*/ 0 h 99"/>
                  <a:gd name="T24" fmla="*/ 77 w 96"/>
                  <a:gd name="T25" fmla="*/ 11 h 99"/>
                  <a:gd name="T26" fmla="*/ 77 w 96"/>
                  <a:gd name="T27" fmla="*/ 2 h 99"/>
                  <a:gd name="T28" fmla="*/ 96 w 96"/>
                  <a:gd name="T29" fmla="*/ 2 h 99"/>
                  <a:gd name="T30" fmla="*/ 96 w 96"/>
                  <a:gd name="T31" fmla="*/ 97 h 99"/>
                  <a:gd name="T32" fmla="*/ 77 w 96"/>
                  <a:gd name="T33" fmla="*/ 97 h 99"/>
                  <a:gd name="T34" fmla="*/ 77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1" y="18"/>
                      <a:pt x="50" y="18"/>
                    </a:cubicBezTo>
                    <a:cubicBezTo>
                      <a:pt x="31" y="18"/>
                      <a:pt x="19" y="33"/>
                      <a:pt x="19" y="49"/>
                    </a:cubicBezTo>
                    <a:cubicBezTo>
                      <a:pt x="19" y="66"/>
                      <a:pt x="32" y="81"/>
                      <a:pt x="51" y="81"/>
                    </a:cubicBezTo>
                    <a:cubicBezTo>
                      <a:pt x="60" y="81"/>
                      <a:pt x="70" y="76"/>
                      <a:pt x="77" y="67"/>
                    </a:cubicBezTo>
                    <a:lnTo>
                      <a:pt x="77" y="32"/>
                    </a:lnTo>
                    <a:close/>
                    <a:moveTo>
                      <a:pt x="77" y="88"/>
                    </a:moveTo>
                    <a:cubicBezTo>
                      <a:pt x="70" y="95"/>
                      <a:pt x="59" y="99"/>
                      <a:pt x="48" y="99"/>
                    </a:cubicBezTo>
                    <a:cubicBezTo>
                      <a:pt x="39" y="99"/>
                      <a:pt x="31" y="96"/>
                      <a:pt x="24" y="93"/>
                    </a:cubicBezTo>
                    <a:cubicBezTo>
                      <a:pt x="10" y="84"/>
                      <a:pt x="0" y="68"/>
                      <a:pt x="0" y="49"/>
                    </a:cubicBezTo>
                    <a:cubicBezTo>
                      <a:pt x="0" y="31"/>
                      <a:pt x="10" y="15"/>
                      <a:pt x="24" y="6"/>
                    </a:cubicBezTo>
                    <a:cubicBezTo>
                      <a:pt x="31" y="2"/>
                      <a:pt x="39" y="0"/>
                      <a:pt x="48" y="0"/>
                    </a:cubicBezTo>
                    <a:cubicBezTo>
                      <a:pt x="58" y="0"/>
                      <a:pt x="69" y="3"/>
                      <a:pt x="77" y="11"/>
                    </a:cubicBezTo>
                    <a:cubicBezTo>
                      <a:pt x="77" y="2"/>
                      <a:pt x="77" y="2"/>
                      <a:pt x="77" y="2"/>
                    </a:cubicBezTo>
                    <a:cubicBezTo>
                      <a:pt x="96" y="2"/>
                      <a:pt x="96" y="2"/>
                      <a:pt x="96" y="2"/>
                    </a:cubicBezTo>
                    <a:cubicBezTo>
                      <a:pt x="96" y="97"/>
                      <a:pt x="96" y="97"/>
                      <a:pt x="96"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 name="Freeform 115">
                <a:extLst>
                  <a:ext uri="{FF2B5EF4-FFF2-40B4-BE49-F238E27FC236}">
                    <a16:creationId xmlns:a16="http://schemas.microsoft.com/office/drawing/2014/main" id="{82F6C3CA-81B1-488D-999C-4ECAA95068BB}"/>
                  </a:ext>
                </a:extLst>
              </p:cNvPr>
              <p:cNvSpPr>
                <a:spLocks/>
              </p:cNvSpPr>
              <p:nvPr userDrawn="1"/>
            </p:nvSpPr>
            <p:spPr bwMode="auto">
              <a:xfrm>
                <a:off x="4735" y="1514"/>
                <a:ext cx="258" cy="335"/>
              </a:xfrm>
              <a:custGeom>
                <a:avLst/>
                <a:gdLst>
                  <a:gd name="T0" fmla="*/ 0 w 258"/>
                  <a:gd name="T1" fmla="*/ 0 h 335"/>
                  <a:gd name="T2" fmla="*/ 47 w 258"/>
                  <a:gd name="T3" fmla="*/ 0 h 335"/>
                  <a:gd name="T4" fmla="*/ 47 w 258"/>
                  <a:gd name="T5" fmla="*/ 140 h 335"/>
                  <a:gd name="T6" fmla="*/ 185 w 258"/>
                  <a:gd name="T7" fmla="*/ 0 h 335"/>
                  <a:gd name="T8" fmla="*/ 249 w 258"/>
                  <a:gd name="T9" fmla="*/ 0 h 335"/>
                  <a:gd name="T10" fmla="*/ 97 w 258"/>
                  <a:gd name="T11" fmla="*/ 154 h 335"/>
                  <a:gd name="T12" fmla="*/ 258 w 258"/>
                  <a:gd name="T13" fmla="*/ 335 h 335"/>
                  <a:gd name="T14" fmla="*/ 197 w 258"/>
                  <a:gd name="T15" fmla="*/ 335 h 335"/>
                  <a:gd name="T16" fmla="*/ 47 w 258"/>
                  <a:gd name="T17" fmla="*/ 166 h 335"/>
                  <a:gd name="T18" fmla="*/ 47 w 258"/>
                  <a:gd name="T19" fmla="*/ 335 h 335"/>
                  <a:gd name="T20" fmla="*/ 0 w 258"/>
                  <a:gd name="T21" fmla="*/ 335 h 335"/>
                  <a:gd name="T22" fmla="*/ 0 w 258"/>
                  <a:gd name="T2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35">
                    <a:moveTo>
                      <a:pt x="0" y="0"/>
                    </a:moveTo>
                    <a:lnTo>
                      <a:pt x="47" y="0"/>
                    </a:lnTo>
                    <a:lnTo>
                      <a:pt x="47" y="140"/>
                    </a:lnTo>
                    <a:lnTo>
                      <a:pt x="185" y="0"/>
                    </a:lnTo>
                    <a:lnTo>
                      <a:pt x="249" y="0"/>
                    </a:lnTo>
                    <a:lnTo>
                      <a:pt x="97" y="154"/>
                    </a:lnTo>
                    <a:lnTo>
                      <a:pt x="258" y="335"/>
                    </a:lnTo>
                    <a:lnTo>
                      <a:pt x="197" y="335"/>
                    </a:lnTo>
                    <a:lnTo>
                      <a:pt x="47" y="166"/>
                    </a:lnTo>
                    <a:lnTo>
                      <a:pt x="47" y="335"/>
                    </a:lnTo>
                    <a:lnTo>
                      <a:pt x="0" y="335"/>
                    </a:lnTo>
                    <a:lnTo>
                      <a:pt x="0" y="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 name="Freeform 116">
                <a:extLst>
                  <a:ext uri="{FF2B5EF4-FFF2-40B4-BE49-F238E27FC236}">
                    <a16:creationId xmlns:a16="http://schemas.microsoft.com/office/drawing/2014/main" id="{FC2E642F-EE1E-4C89-9013-4C49E9F49D7A}"/>
                  </a:ext>
                </a:extLst>
              </p:cNvPr>
              <p:cNvSpPr>
                <a:spLocks noEditPoints="1"/>
              </p:cNvSpPr>
              <p:nvPr userDrawn="1"/>
            </p:nvSpPr>
            <p:spPr bwMode="auto">
              <a:xfrm>
                <a:off x="5003" y="1533"/>
                <a:ext cx="228" cy="320"/>
              </a:xfrm>
              <a:custGeom>
                <a:avLst/>
                <a:gdLst>
                  <a:gd name="T0" fmla="*/ 84 w 96"/>
                  <a:gd name="T1" fmla="*/ 17 h 135"/>
                  <a:gd name="T2" fmla="*/ 23 w 96"/>
                  <a:gd name="T3" fmla="*/ 17 h 135"/>
                  <a:gd name="T4" fmla="*/ 23 w 96"/>
                  <a:gd name="T5" fmla="*/ 0 h 135"/>
                  <a:gd name="T6" fmla="*/ 84 w 96"/>
                  <a:gd name="T7" fmla="*/ 0 h 135"/>
                  <a:gd name="T8" fmla="*/ 84 w 96"/>
                  <a:gd name="T9" fmla="*/ 17 h 135"/>
                  <a:gd name="T10" fmla="*/ 77 w 96"/>
                  <a:gd name="T11" fmla="*/ 68 h 135"/>
                  <a:gd name="T12" fmla="*/ 50 w 96"/>
                  <a:gd name="T13" fmla="*/ 54 h 135"/>
                  <a:gd name="T14" fmla="*/ 19 w 96"/>
                  <a:gd name="T15" fmla="*/ 85 h 135"/>
                  <a:gd name="T16" fmla="*/ 51 w 96"/>
                  <a:gd name="T17" fmla="*/ 117 h 135"/>
                  <a:gd name="T18" fmla="*/ 77 w 96"/>
                  <a:gd name="T19" fmla="*/ 103 h 135"/>
                  <a:gd name="T20" fmla="*/ 77 w 96"/>
                  <a:gd name="T21" fmla="*/ 68 h 135"/>
                  <a:gd name="T22" fmla="*/ 77 w 96"/>
                  <a:gd name="T23" fmla="*/ 124 h 135"/>
                  <a:gd name="T24" fmla="*/ 48 w 96"/>
                  <a:gd name="T25" fmla="*/ 135 h 135"/>
                  <a:gd name="T26" fmla="*/ 24 w 96"/>
                  <a:gd name="T27" fmla="*/ 129 h 135"/>
                  <a:gd name="T28" fmla="*/ 0 w 96"/>
                  <a:gd name="T29" fmla="*/ 85 h 135"/>
                  <a:gd name="T30" fmla="*/ 25 w 96"/>
                  <a:gd name="T31" fmla="*/ 42 h 135"/>
                  <a:gd name="T32" fmla="*/ 48 w 96"/>
                  <a:gd name="T33" fmla="*/ 36 h 135"/>
                  <a:gd name="T34" fmla="*/ 77 w 96"/>
                  <a:gd name="T35" fmla="*/ 47 h 135"/>
                  <a:gd name="T36" fmla="*/ 77 w 96"/>
                  <a:gd name="T37" fmla="*/ 38 h 135"/>
                  <a:gd name="T38" fmla="*/ 96 w 96"/>
                  <a:gd name="T39" fmla="*/ 38 h 135"/>
                  <a:gd name="T40" fmla="*/ 96 w 96"/>
                  <a:gd name="T41" fmla="*/ 133 h 135"/>
                  <a:gd name="T42" fmla="*/ 77 w 96"/>
                  <a:gd name="T43" fmla="*/ 133 h 135"/>
                  <a:gd name="T44" fmla="*/ 77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3" y="17"/>
                      <a:pt x="23" y="17"/>
                      <a:pt x="23" y="17"/>
                    </a:cubicBezTo>
                    <a:cubicBezTo>
                      <a:pt x="23" y="0"/>
                      <a:pt x="23" y="0"/>
                      <a:pt x="23" y="0"/>
                    </a:cubicBezTo>
                    <a:cubicBezTo>
                      <a:pt x="84" y="0"/>
                      <a:pt x="84" y="0"/>
                      <a:pt x="84" y="0"/>
                    </a:cubicBezTo>
                    <a:lnTo>
                      <a:pt x="84" y="17"/>
                    </a:lnTo>
                    <a:close/>
                    <a:moveTo>
                      <a:pt x="77" y="68"/>
                    </a:moveTo>
                    <a:cubicBezTo>
                      <a:pt x="71" y="60"/>
                      <a:pt x="61" y="54"/>
                      <a:pt x="50" y="54"/>
                    </a:cubicBezTo>
                    <a:cubicBezTo>
                      <a:pt x="31" y="54"/>
                      <a:pt x="19" y="69"/>
                      <a:pt x="19" y="85"/>
                    </a:cubicBezTo>
                    <a:cubicBezTo>
                      <a:pt x="19" y="102"/>
                      <a:pt x="32" y="117"/>
                      <a:pt x="51" y="117"/>
                    </a:cubicBezTo>
                    <a:cubicBezTo>
                      <a:pt x="60" y="117"/>
                      <a:pt x="70" y="112"/>
                      <a:pt x="77" y="103"/>
                    </a:cubicBezTo>
                    <a:lnTo>
                      <a:pt x="77" y="68"/>
                    </a:lnTo>
                    <a:close/>
                    <a:moveTo>
                      <a:pt x="77" y="124"/>
                    </a:moveTo>
                    <a:cubicBezTo>
                      <a:pt x="70" y="131"/>
                      <a:pt x="59" y="135"/>
                      <a:pt x="48" y="135"/>
                    </a:cubicBezTo>
                    <a:cubicBezTo>
                      <a:pt x="40" y="135"/>
                      <a:pt x="31" y="132"/>
                      <a:pt x="24" y="129"/>
                    </a:cubicBezTo>
                    <a:cubicBezTo>
                      <a:pt x="10" y="120"/>
                      <a:pt x="0" y="104"/>
                      <a:pt x="0" y="85"/>
                    </a:cubicBezTo>
                    <a:cubicBezTo>
                      <a:pt x="0" y="67"/>
                      <a:pt x="10" y="51"/>
                      <a:pt x="25" y="42"/>
                    </a:cubicBezTo>
                    <a:cubicBezTo>
                      <a:pt x="31" y="38"/>
                      <a:pt x="39" y="36"/>
                      <a:pt x="48" y="36"/>
                    </a:cubicBezTo>
                    <a:cubicBezTo>
                      <a:pt x="58" y="36"/>
                      <a:pt x="69" y="39"/>
                      <a:pt x="77" y="47"/>
                    </a:cubicBezTo>
                    <a:cubicBezTo>
                      <a:pt x="77" y="38"/>
                      <a:pt x="77" y="38"/>
                      <a:pt x="77" y="38"/>
                    </a:cubicBezTo>
                    <a:cubicBezTo>
                      <a:pt x="96" y="38"/>
                      <a:pt x="96" y="38"/>
                      <a:pt x="96" y="38"/>
                    </a:cubicBezTo>
                    <a:cubicBezTo>
                      <a:pt x="96" y="133"/>
                      <a:pt x="96" y="133"/>
                      <a:pt x="96" y="133"/>
                    </a:cubicBezTo>
                    <a:cubicBezTo>
                      <a:pt x="77" y="133"/>
                      <a:pt x="77" y="133"/>
                      <a:pt x="77" y="133"/>
                    </a:cubicBezTo>
                    <a:lnTo>
                      <a:pt x="77"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 name="Freeform 117">
                <a:extLst>
                  <a:ext uri="{FF2B5EF4-FFF2-40B4-BE49-F238E27FC236}">
                    <a16:creationId xmlns:a16="http://schemas.microsoft.com/office/drawing/2014/main" id="{5C89A980-4BDF-40E7-8C91-44213B0812C8}"/>
                  </a:ext>
                </a:extLst>
              </p:cNvPr>
              <p:cNvSpPr>
                <a:spLocks/>
              </p:cNvSpPr>
              <p:nvPr userDrawn="1"/>
            </p:nvSpPr>
            <p:spPr bwMode="auto">
              <a:xfrm>
                <a:off x="5290" y="1509"/>
                <a:ext cx="218" cy="340"/>
              </a:xfrm>
              <a:custGeom>
                <a:avLst/>
                <a:gdLst>
                  <a:gd name="T0" fmla="*/ 218 w 218"/>
                  <a:gd name="T1" fmla="*/ 340 h 340"/>
                  <a:gd name="T2" fmla="*/ 159 w 218"/>
                  <a:gd name="T3" fmla="*/ 340 h 340"/>
                  <a:gd name="T4" fmla="*/ 47 w 218"/>
                  <a:gd name="T5" fmla="*/ 228 h 340"/>
                  <a:gd name="T6" fmla="*/ 47 w 218"/>
                  <a:gd name="T7" fmla="*/ 340 h 340"/>
                  <a:gd name="T8" fmla="*/ 0 w 218"/>
                  <a:gd name="T9" fmla="*/ 340 h 340"/>
                  <a:gd name="T10" fmla="*/ 0 w 218"/>
                  <a:gd name="T11" fmla="*/ 0 h 340"/>
                  <a:gd name="T12" fmla="*/ 47 w 218"/>
                  <a:gd name="T13" fmla="*/ 0 h 340"/>
                  <a:gd name="T14" fmla="*/ 47 w 218"/>
                  <a:gd name="T15" fmla="*/ 200 h 340"/>
                  <a:gd name="T16" fmla="*/ 140 w 218"/>
                  <a:gd name="T17" fmla="*/ 114 h 340"/>
                  <a:gd name="T18" fmla="*/ 204 w 218"/>
                  <a:gd name="T19" fmla="*/ 114 h 340"/>
                  <a:gd name="T20" fmla="*/ 92 w 218"/>
                  <a:gd name="T21" fmla="*/ 216 h 340"/>
                  <a:gd name="T22" fmla="*/ 218 w 218"/>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340">
                    <a:moveTo>
                      <a:pt x="218" y="340"/>
                    </a:moveTo>
                    <a:lnTo>
                      <a:pt x="159" y="340"/>
                    </a:lnTo>
                    <a:lnTo>
                      <a:pt x="47" y="228"/>
                    </a:lnTo>
                    <a:lnTo>
                      <a:pt x="47" y="340"/>
                    </a:lnTo>
                    <a:lnTo>
                      <a:pt x="0" y="340"/>
                    </a:lnTo>
                    <a:lnTo>
                      <a:pt x="0" y="0"/>
                    </a:lnTo>
                    <a:lnTo>
                      <a:pt x="47" y="0"/>
                    </a:lnTo>
                    <a:lnTo>
                      <a:pt x="47" y="200"/>
                    </a:lnTo>
                    <a:lnTo>
                      <a:pt x="140" y="114"/>
                    </a:lnTo>
                    <a:lnTo>
                      <a:pt x="204" y="114"/>
                    </a:lnTo>
                    <a:lnTo>
                      <a:pt x="92" y="216"/>
                    </a:lnTo>
                    <a:lnTo>
                      <a:pt x="218" y="34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 name="Freeform 118">
                <a:extLst>
                  <a:ext uri="{FF2B5EF4-FFF2-40B4-BE49-F238E27FC236}">
                    <a16:creationId xmlns:a16="http://schemas.microsoft.com/office/drawing/2014/main" id="{E4752A00-0A36-4425-BFBA-B075AF7C6423}"/>
                  </a:ext>
                </a:extLst>
              </p:cNvPr>
              <p:cNvSpPr>
                <a:spLocks noEditPoints="1"/>
              </p:cNvSpPr>
              <p:nvPr userDrawn="1"/>
            </p:nvSpPr>
            <p:spPr bwMode="auto">
              <a:xfrm>
                <a:off x="5513" y="1533"/>
                <a:ext cx="228" cy="320"/>
              </a:xfrm>
              <a:custGeom>
                <a:avLst/>
                <a:gdLst>
                  <a:gd name="T0" fmla="*/ 84 w 96"/>
                  <a:gd name="T1" fmla="*/ 17 h 135"/>
                  <a:gd name="T2" fmla="*/ 24 w 96"/>
                  <a:gd name="T3" fmla="*/ 17 h 135"/>
                  <a:gd name="T4" fmla="*/ 24 w 96"/>
                  <a:gd name="T5" fmla="*/ 0 h 135"/>
                  <a:gd name="T6" fmla="*/ 84 w 96"/>
                  <a:gd name="T7" fmla="*/ 0 h 135"/>
                  <a:gd name="T8" fmla="*/ 84 w 96"/>
                  <a:gd name="T9" fmla="*/ 17 h 135"/>
                  <a:gd name="T10" fmla="*/ 77 w 96"/>
                  <a:gd name="T11" fmla="*/ 68 h 135"/>
                  <a:gd name="T12" fmla="*/ 50 w 96"/>
                  <a:gd name="T13" fmla="*/ 54 h 135"/>
                  <a:gd name="T14" fmla="*/ 20 w 96"/>
                  <a:gd name="T15" fmla="*/ 85 h 135"/>
                  <a:gd name="T16" fmla="*/ 51 w 96"/>
                  <a:gd name="T17" fmla="*/ 117 h 135"/>
                  <a:gd name="T18" fmla="*/ 77 w 96"/>
                  <a:gd name="T19" fmla="*/ 103 h 135"/>
                  <a:gd name="T20" fmla="*/ 77 w 96"/>
                  <a:gd name="T21" fmla="*/ 68 h 135"/>
                  <a:gd name="T22" fmla="*/ 78 w 96"/>
                  <a:gd name="T23" fmla="*/ 124 h 135"/>
                  <a:gd name="T24" fmla="*/ 49 w 96"/>
                  <a:gd name="T25" fmla="*/ 135 h 135"/>
                  <a:gd name="T26" fmla="*/ 25 w 96"/>
                  <a:gd name="T27" fmla="*/ 129 h 135"/>
                  <a:gd name="T28" fmla="*/ 0 w 96"/>
                  <a:gd name="T29" fmla="*/ 85 h 135"/>
                  <a:gd name="T30" fmla="*/ 25 w 96"/>
                  <a:gd name="T31" fmla="*/ 42 h 135"/>
                  <a:gd name="T32" fmla="*/ 48 w 96"/>
                  <a:gd name="T33" fmla="*/ 36 h 135"/>
                  <a:gd name="T34" fmla="*/ 78 w 96"/>
                  <a:gd name="T35" fmla="*/ 47 h 135"/>
                  <a:gd name="T36" fmla="*/ 78 w 96"/>
                  <a:gd name="T37" fmla="*/ 38 h 135"/>
                  <a:gd name="T38" fmla="*/ 96 w 96"/>
                  <a:gd name="T39" fmla="*/ 38 h 135"/>
                  <a:gd name="T40" fmla="*/ 96 w 96"/>
                  <a:gd name="T41" fmla="*/ 133 h 135"/>
                  <a:gd name="T42" fmla="*/ 78 w 96"/>
                  <a:gd name="T43" fmla="*/ 133 h 135"/>
                  <a:gd name="T44" fmla="*/ 78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4" y="17"/>
                      <a:pt x="24" y="17"/>
                      <a:pt x="24" y="17"/>
                    </a:cubicBezTo>
                    <a:cubicBezTo>
                      <a:pt x="24" y="0"/>
                      <a:pt x="24" y="0"/>
                      <a:pt x="24" y="0"/>
                    </a:cubicBezTo>
                    <a:cubicBezTo>
                      <a:pt x="84" y="0"/>
                      <a:pt x="84" y="0"/>
                      <a:pt x="84" y="0"/>
                    </a:cubicBezTo>
                    <a:lnTo>
                      <a:pt x="84" y="17"/>
                    </a:lnTo>
                    <a:close/>
                    <a:moveTo>
                      <a:pt x="77" y="68"/>
                    </a:moveTo>
                    <a:cubicBezTo>
                      <a:pt x="71" y="60"/>
                      <a:pt x="62" y="54"/>
                      <a:pt x="50" y="54"/>
                    </a:cubicBezTo>
                    <a:cubicBezTo>
                      <a:pt x="32" y="54"/>
                      <a:pt x="20" y="69"/>
                      <a:pt x="20" y="85"/>
                    </a:cubicBezTo>
                    <a:cubicBezTo>
                      <a:pt x="20" y="102"/>
                      <a:pt x="33" y="117"/>
                      <a:pt x="51" y="117"/>
                    </a:cubicBezTo>
                    <a:cubicBezTo>
                      <a:pt x="61" y="117"/>
                      <a:pt x="71" y="112"/>
                      <a:pt x="77" y="103"/>
                    </a:cubicBezTo>
                    <a:lnTo>
                      <a:pt x="77" y="68"/>
                    </a:lnTo>
                    <a:close/>
                    <a:moveTo>
                      <a:pt x="78" y="124"/>
                    </a:moveTo>
                    <a:cubicBezTo>
                      <a:pt x="70" y="131"/>
                      <a:pt x="60" y="135"/>
                      <a:pt x="49" y="135"/>
                    </a:cubicBezTo>
                    <a:cubicBezTo>
                      <a:pt x="40" y="135"/>
                      <a:pt x="31" y="132"/>
                      <a:pt x="25" y="129"/>
                    </a:cubicBezTo>
                    <a:cubicBezTo>
                      <a:pt x="10" y="120"/>
                      <a:pt x="0" y="104"/>
                      <a:pt x="0" y="85"/>
                    </a:cubicBezTo>
                    <a:cubicBezTo>
                      <a:pt x="0" y="67"/>
                      <a:pt x="11" y="51"/>
                      <a:pt x="25" y="42"/>
                    </a:cubicBezTo>
                    <a:cubicBezTo>
                      <a:pt x="31" y="38"/>
                      <a:pt x="39" y="36"/>
                      <a:pt x="48" y="36"/>
                    </a:cubicBezTo>
                    <a:cubicBezTo>
                      <a:pt x="59" y="36"/>
                      <a:pt x="69" y="39"/>
                      <a:pt x="78" y="47"/>
                    </a:cubicBezTo>
                    <a:cubicBezTo>
                      <a:pt x="78" y="38"/>
                      <a:pt x="78" y="38"/>
                      <a:pt x="78" y="38"/>
                    </a:cubicBezTo>
                    <a:cubicBezTo>
                      <a:pt x="96" y="38"/>
                      <a:pt x="96" y="38"/>
                      <a:pt x="96" y="38"/>
                    </a:cubicBezTo>
                    <a:cubicBezTo>
                      <a:pt x="96" y="133"/>
                      <a:pt x="96" y="133"/>
                      <a:pt x="96" y="133"/>
                    </a:cubicBezTo>
                    <a:cubicBezTo>
                      <a:pt x="78" y="133"/>
                      <a:pt x="78" y="133"/>
                      <a:pt x="78" y="133"/>
                    </a:cubicBezTo>
                    <a:lnTo>
                      <a:pt x="78"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 name="Freeform 119">
                <a:extLst>
                  <a:ext uri="{FF2B5EF4-FFF2-40B4-BE49-F238E27FC236}">
                    <a16:creationId xmlns:a16="http://schemas.microsoft.com/office/drawing/2014/main" id="{9897BFD6-2B08-4288-B8D8-F848B0AC282E}"/>
                  </a:ext>
                </a:extLst>
              </p:cNvPr>
              <p:cNvSpPr>
                <a:spLocks/>
              </p:cNvSpPr>
              <p:nvPr userDrawn="1"/>
            </p:nvSpPr>
            <p:spPr bwMode="auto">
              <a:xfrm>
                <a:off x="5803" y="1509"/>
                <a:ext cx="218" cy="340"/>
              </a:xfrm>
              <a:custGeom>
                <a:avLst/>
                <a:gdLst>
                  <a:gd name="T0" fmla="*/ 218 w 218"/>
                  <a:gd name="T1" fmla="*/ 340 h 340"/>
                  <a:gd name="T2" fmla="*/ 156 w 218"/>
                  <a:gd name="T3" fmla="*/ 340 h 340"/>
                  <a:gd name="T4" fmla="*/ 45 w 218"/>
                  <a:gd name="T5" fmla="*/ 228 h 340"/>
                  <a:gd name="T6" fmla="*/ 45 w 218"/>
                  <a:gd name="T7" fmla="*/ 340 h 340"/>
                  <a:gd name="T8" fmla="*/ 0 w 218"/>
                  <a:gd name="T9" fmla="*/ 340 h 340"/>
                  <a:gd name="T10" fmla="*/ 0 w 218"/>
                  <a:gd name="T11" fmla="*/ 0 h 340"/>
                  <a:gd name="T12" fmla="*/ 45 w 218"/>
                  <a:gd name="T13" fmla="*/ 0 h 340"/>
                  <a:gd name="T14" fmla="*/ 45 w 218"/>
                  <a:gd name="T15" fmla="*/ 200 h 340"/>
                  <a:gd name="T16" fmla="*/ 140 w 218"/>
                  <a:gd name="T17" fmla="*/ 114 h 340"/>
                  <a:gd name="T18" fmla="*/ 204 w 218"/>
                  <a:gd name="T19" fmla="*/ 114 h 340"/>
                  <a:gd name="T20" fmla="*/ 90 w 218"/>
                  <a:gd name="T21" fmla="*/ 216 h 340"/>
                  <a:gd name="T22" fmla="*/ 218 w 218"/>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340">
                    <a:moveTo>
                      <a:pt x="218" y="340"/>
                    </a:moveTo>
                    <a:lnTo>
                      <a:pt x="156" y="340"/>
                    </a:lnTo>
                    <a:lnTo>
                      <a:pt x="45" y="228"/>
                    </a:lnTo>
                    <a:lnTo>
                      <a:pt x="45" y="340"/>
                    </a:lnTo>
                    <a:lnTo>
                      <a:pt x="0" y="340"/>
                    </a:lnTo>
                    <a:lnTo>
                      <a:pt x="0" y="0"/>
                    </a:lnTo>
                    <a:lnTo>
                      <a:pt x="45" y="0"/>
                    </a:lnTo>
                    <a:lnTo>
                      <a:pt x="45" y="200"/>
                    </a:lnTo>
                    <a:lnTo>
                      <a:pt x="140" y="114"/>
                    </a:lnTo>
                    <a:lnTo>
                      <a:pt x="204" y="114"/>
                    </a:lnTo>
                    <a:lnTo>
                      <a:pt x="90" y="216"/>
                    </a:lnTo>
                    <a:lnTo>
                      <a:pt x="218" y="34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 name="Freeform 120">
                <a:extLst>
                  <a:ext uri="{FF2B5EF4-FFF2-40B4-BE49-F238E27FC236}">
                    <a16:creationId xmlns:a16="http://schemas.microsoft.com/office/drawing/2014/main" id="{A00D4D2A-97D7-4E2E-80CC-DD9C7250DC4E}"/>
                  </a:ext>
                </a:extLst>
              </p:cNvPr>
              <p:cNvSpPr>
                <a:spLocks/>
              </p:cNvSpPr>
              <p:nvPr userDrawn="1"/>
            </p:nvSpPr>
            <p:spPr bwMode="auto">
              <a:xfrm>
                <a:off x="6040" y="1623"/>
                <a:ext cx="211" cy="230"/>
              </a:xfrm>
              <a:custGeom>
                <a:avLst/>
                <a:gdLst>
                  <a:gd name="T0" fmla="*/ 9 w 89"/>
                  <a:gd name="T1" fmla="*/ 81 h 97"/>
                  <a:gd name="T2" fmla="*/ 0 w 89"/>
                  <a:gd name="T3" fmla="*/ 48 h 97"/>
                  <a:gd name="T4" fmla="*/ 0 w 89"/>
                  <a:gd name="T5" fmla="*/ 0 h 97"/>
                  <a:gd name="T6" fmla="*/ 19 w 89"/>
                  <a:gd name="T7" fmla="*/ 0 h 97"/>
                  <a:gd name="T8" fmla="*/ 19 w 89"/>
                  <a:gd name="T9" fmla="*/ 52 h 97"/>
                  <a:gd name="T10" fmla="*/ 25 w 89"/>
                  <a:gd name="T11" fmla="*/ 70 h 97"/>
                  <a:gd name="T12" fmla="*/ 43 w 89"/>
                  <a:gd name="T13" fmla="*/ 79 h 97"/>
                  <a:gd name="T14" fmla="*/ 70 w 89"/>
                  <a:gd name="T15" fmla="*/ 65 h 97"/>
                  <a:gd name="T16" fmla="*/ 70 w 89"/>
                  <a:gd name="T17" fmla="*/ 0 h 97"/>
                  <a:gd name="T18" fmla="*/ 89 w 89"/>
                  <a:gd name="T19" fmla="*/ 0 h 97"/>
                  <a:gd name="T20" fmla="*/ 89 w 89"/>
                  <a:gd name="T21" fmla="*/ 95 h 97"/>
                  <a:gd name="T22" fmla="*/ 70 w 89"/>
                  <a:gd name="T23" fmla="*/ 95 h 97"/>
                  <a:gd name="T24" fmla="*/ 70 w 89"/>
                  <a:gd name="T25" fmla="*/ 86 h 97"/>
                  <a:gd name="T26" fmla="*/ 42 w 89"/>
                  <a:gd name="T27" fmla="*/ 97 h 97"/>
                  <a:gd name="T28" fmla="*/ 9 w 89"/>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9" y="81"/>
                    </a:moveTo>
                    <a:cubicBezTo>
                      <a:pt x="3" y="74"/>
                      <a:pt x="0" y="64"/>
                      <a:pt x="0" y="48"/>
                    </a:cubicBezTo>
                    <a:cubicBezTo>
                      <a:pt x="0" y="0"/>
                      <a:pt x="0" y="0"/>
                      <a:pt x="0" y="0"/>
                    </a:cubicBezTo>
                    <a:cubicBezTo>
                      <a:pt x="19" y="0"/>
                      <a:pt x="19" y="0"/>
                      <a:pt x="19" y="0"/>
                    </a:cubicBezTo>
                    <a:cubicBezTo>
                      <a:pt x="19" y="52"/>
                      <a:pt x="19" y="52"/>
                      <a:pt x="19" y="52"/>
                    </a:cubicBezTo>
                    <a:cubicBezTo>
                      <a:pt x="19" y="61"/>
                      <a:pt x="21" y="66"/>
                      <a:pt x="25" y="70"/>
                    </a:cubicBezTo>
                    <a:cubicBezTo>
                      <a:pt x="29" y="76"/>
                      <a:pt x="36" y="79"/>
                      <a:pt x="43" y="79"/>
                    </a:cubicBezTo>
                    <a:cubicBezTo>
                      <a:pt x="55" y="79"/>
                      <a:pt x="64" y="72"/>
                      <a:pt x="70" y="65"/>
                    </a:cubicBezTo>
                    <a:cubicBezTo>
                      <a:pt x="70" y="0"/>
                      <a:pt x="70" y="0"/>
                      <a:pt x="70" y="0"/>
                    </a:cubicBezTo>
                    <a:cubicBezTo>
                      <a:pt x="89" y="0"/>
                      <a:pt x="89" y="0"/>
                      <a:pt x="89" y="0"/>
                    </a:cubicBezTo>
                    <a:cubicBezTo>
                      <a:pt x="89" y="95"/>
                      <a:pt x="89" y="95"/>
                      <a:pt x="89" y="95"/>
                    </a:cubicBezTo>
                    <a:cubicBezTo>
                      <a:pt x="70" y="95"/>
                      <a:pt x="70" y="95"/>
                      <a:pt x="70" y="95"/>
                    </a:cubicBezTo>
                    <a:cubicBezTo>
                      <a:pt x="70" y="86"/>
                      <a:pt x="70" y="86"/>
                      <a:pt x="70" y="86"/>
                    </a:cubicBezTo>
                    <a:cubicBezTo>
                      <a:pt x="66" y="90"/>
                      <a:pt x="55" y="97"/>
                      <a:pt x="42" y="97"/>
                    </a:cubicBezTo>
                    <a:cubicBezTo>
                      <a:pt x="29" y="97"/>
                      <a:pt x="16" y="91"/>
                      <a:pt x="9"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 name="Freeform 121">
                <a:extLst>
                  <a:ext uri="{FF2B5EF4-FFF2-40B4-BE49-F238E27FC236}">
                    <a16:creationId xmlns:a16="http://schemas.microsoft.com/office/drawing/2014/main" id="{2FAE41A1-78E8-4CEC-BCD2-0A139F8BBAF1}"/>
                  </a:ext>
                </a:extLst>
              </p:cNvPr>
              <p:cNvSpPr>
                <a:spLocks/>
              </p:cNvSpPr>
              <p:nvPr userDrawn="1"/>
            </p:nvSpPr>
            <p:spPr bwMode="auto">
              <a:xfrm>
                <a:off x="6310" y="1618"/>
                <a:ext cx="131" cy="231"/>
              </a:xfrm>
              <a:custGeom>
                <a:avLst/>
                <a:gdLst>
                  <a:gd name="T0" fmla="*/ 52 w 55"/>
                  <a:gd name="T1" fmla="*/ 19 h 97"/>
                  <a:gd name="T2" fmla="*/ 45 w 55"/>
                  <a:gd name="T3" fmla="*/ 18 h 97"/>
                  <a:gd name="T4" fmla="*/ 19 w 55"/>
                  <a:gd name="T5" fmla="*/ 34 h 97"/>
                  <a:gd name="T6" fmla="*/ 19 w 55"/>
                  <a:gd name="T7" fmla="*/ 97 h 97"/>
                  <a:gd name="T8" fmla="*/ 0 w 55"/>
                  <a:gd name="T9" fmla="*/ 97 h 97"/>
                  <a:gd name="T10" fmla="*/ 0 w 55"/>
                  <a:gd name="T11" fmla="*/ 2 h 97"/>
                  <a:gd name="T12" fmla="*/ 19 w 55"/>
                  <a:gd name="T13" fmla="*/ 2 h 97"/>
                  <a:gd name="T14" fmla="*/ 19 w 55"/>
                  <a:gd name="T15" fmla="*/ 13 h 97"/>
                  <a:gd name="T16" fmla="*/ 47 w 55"/>
                  <a:gd name="T17" fmla="*/ 0 h 97"/>
                  <a:gd name="T18" fmla="*/ 55 w 55"/>
                  <a:gd name="T19" fmla="*/ 1 h 97"/>
                  <a:gd name="T20" fmla="*/ 52 w 55"/>
                  <a:gd name="T21"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97">
                    <a:moveTo>
                      <a:pt x="52" y="19"/>
                    </a:moveTo>
                    <a:cubicBezTo>
                      <a:pt x="50" y="18"/>
                      <a:pt x="48" y="18"/>
                      <a:pt x="45" y="18"/>
                    </a:cubicBezTo>
                    <a:cubicBezTo>
                      <a:pt x="35" y="18"/>
                      <a:pt x="25" y="25"/>
                      <a:pt x="19" y="34"/>
                    </a:cubicBezTo>
                    <a:cubicBezTo>
                      <a:pt x="19" y="97"/>
                      <a:pt x="19" y="97"/>
                      <a:pt x="19" y="97"/>
                    </a:cubicBezTo>
                    <a:cubicBezTo>
                      <a:pt x="0" y="97"/>
                      <a:pt x="0" y="97"/>
                      <a:pt x="0" y="97"/>
                    </a:cubicBezTo>
                    <a:cubicBezTo>
                      <a:pt x="0" y="2"/>
                      <a:pt x="0" y="2"/>
                      <a:pt x="0" y="2"/>
                    </a:cubicBezTo>
                    <a:cubicBezTo>
                      <a:pt x="19" y="2"/>
                      <a:pt x="19" y="2"/>
                      <a:pt x="19" y="2"/>
                    </a:cubicBezTo>
                    <a:cubicBezTo>
                      <a:pt x="19" y="13"/>
                      <a:pt x="19" y="13"/>
                      <a:pt x="19" y="13"/>
                    </a:cubicBezTo>
                    <a:cubicBezTo>
                      <a:pt x="23" y="6"/>
                      <a:pt x="33" y="0"/>
                      <a:pt x="47" y="0"/>
                    </a:cubicBezTo>
                    <a:cubicBezTo>
                      <a:pt x="49" y="0"/>
                      <a:pt x="52" y="0"/>
                      <a:pt x="55" y="1"/>
                    </a:cubicBezTo>
                    <a:lnTo>
                      <a:pt x="52" y="19"/>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 name="Freeform 122">
                <a:extLst>
                  <a:ext uri="{FF2B5EF4-FFF2-40B4-BE49-F238E27FC236}">
                    <a16:creationId xmlns:a16="http://schemas.microsoft.com/office/drawing/2014/main" id="{51926959-C27E-4BB4-AAC0-CB19E71B302D}"/>
                  </a:ext>
                </a:extLst>
              </p:cNvPr>
              <p:cNvSpPr>
                <a:spLocks noEditPoints="1"/>
              </p:cNvSpPr>
              <p:nvPr userDrawn="1"/>
            </p:nvSpPr>
            <p:spPr bwMode="auto">
              <a:xfrm>
                <a:off x="6455" y="1618"/>
                <a:ext cx="228" cy="235"/>
              </a:xfrm>
              <a:custGeom>
                <a:avLst/>
                <a:gdLst>
                  <a:gd name="T0" fmla="*/ 77 w 96"/>
                  <a:gd name="T1" fmla="*/ 32 h 99"/>
                  <a:gd name="T2" fmla="*/ 50 w 96"/>
                  <a:gd name="T3" fmla="*/ 18 h 99"/>
                  <a:gd name="T4" fmla="*/ 19 w 96"/>
                  <a:gd name="T5" fmla="*/ 49 h 99"/>
                  <a:gd name="T6" fmla="*/ 51 w 96"/>
                  <a:gd name="T7" fmla="*/ 81 h 99"/>
                  <a:gd name="T8" fmla="*/ 77 w 96"/>
                  <a:gd name="T9" fmla="*/ 67 h 99"/>
                  <a:gd name="T10" fmla="*/ 77 w 96"/>
                  <a:gd name="T11" fmla="*/ 32 h 99"/>
                  <a:gd name="T12" fmla="*/ 77 w 96"/>
                  <a:gd name="T13" fmla="*/ 88 h 99"/>
                  <a:gd name="T14" fmla="*/ 48 w 96"/>
                  <a:gd name="T15" fmla="*/ 99 h 99"/>
                  <a:gd name="T16" fmla="*/ 24 w 96"/>
                  <a:gd name="T17" fmla="*/ 93 h 99"/>
                  <a:gd name="T18" fmla="*/ 0 w 96"/>
                  <a:gd name="T19" fmla="*/ 49 h 99"/>
                  <a:gd name="T20" fmla="*/ 24 w 96"/>
                  <a:gd name="T21" fmla="*/ 6 h 99"/>
                  <a:gd name="T22" fmla="*/ 48 w 96"/>
                  <a:gd name="T23" fmla="*/ 0 h 99"/>
                  <a:gd name="T24" fmla="*/ 77 w 96"/>
                  <a:gd name="T25" fmla="*/ 11 h 99"/>
                  <a:gd name="T26" fmla="*/ 77 w 96"/>
                  <a:gd name="T27" fmla="*/ 2 h 99"/>
                  <a:gd name="T28" fmla="*/ 96 w 96"/>
                  <a:gd name="T29" fmla="*/ 2 h 99"/>
                  <a:gd name="T30" fmla="*/ 96 w 96"/>
                  <a:gd name="T31" fmla="*/ 97 h 99"/>
                  <a:gd name="T32" fmla="*/ 77 w 96"/>
                  <a:gd name="T33" fmla="*/ 97 h 99"/>
                  <a:gd name="T34" fmla="*/ 77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1" y="18"/>
                      <a:pt x="50" y="18"/>
                    </a:cubicBezTo>
                    <a:cubicBezTo>
                      <a:pt x="31" y="18"/>
                      <a:pt x="19" y="33"/>
                      <a:pt x="19" y="49"/>
                    </a:cubicBezTo>
                    <a:cubicBezTo>
                      <a:pt x="19" y="66"/>
                      <a:pt x="32" y="81"/>
                      <a:pt x="51" y="81"/>
                    </a:cubicBezTo>
                    <a:cubicBezTo>
                      <a:pt x="60" y="81"/>
                      <a:pt x="70" y="76"/>
                      <a:pt x="77" y="67"/>
                    </a:cubicBezTo>
                    <a:lnTo>
                      <a:pt x="77" y="32"/>
                    </a:lnTo>
                    <a:close/>
                    <a:moveTo>
                      <a:pt x="77" y="88"/>
                    </a:moveTo>
                    <a:cubicBezTo>
                      <a:pt x="70" y="95"/>
                      <a:pt x="59" y="99"/>
                      <a:pt x="48" y="99"/>
                    </a:cubicBezTo>
                    <a:cubicBezTo>
                      <a:pt x="39" y="99"/>
                      <a:pt x="31" y="96"/>
                      <a:pt x="24" y="93"/>
                    </a:cubicBezTo>
                    <a:cubicBezTo>
                      <a:pt x="10" y="84"/>
                      <a:pt x="0" y="68"/>
                      <a:pt x="0" y="49"/>
                    </a:cubicBezTo>
                    <a:cubicBezTo>
                      <a:pt x="0" y="31"/>
                      <a:pt x="10" y="15"/>
                      <a:pt x="24" y="6"/>
                    </a:cubicBezTo>
                    <a:cubicBezTo>
                      <a:pt x="31" y="2"/>
                      <a:pt x="39" y="0"/>
                      <a:pt x="48" y="0"/>
                    </a:cubicBezTo>
                    <a:cubicBezTo>
                      <a:pt x="58" y="0"/>
                      <a:pt x="69" y="3"/>
                      <a:pt x="77" y="11"/>
                    </a:cubicBezTo>
                    <a:cubicBezTo>
                      <a:pt x="77" y="2"/>
                      <a:pt x="77" y="2"/>
                      <a:pt x="77" y="2"/>
                    </a:cubicBezTo>
                    <a:cubicBezTo>
                      <a:pt x="96" y="2"/>
                      <a:pt x="96" y="2"/>
                      <a:pt x="96" y="2"/>
                    </a:cubicBezTo>
                    <a:cubicBezTo>
                      <a:pt x="96" y="97"/>
                      <a:pt x="96" y="97"/>
                      <a:pt x="96"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 name="Freeform 123">
                <a:extLst>
                  <a:ext uri="{FF2B5EF4-FFF2-40B4-BE49-F238E27FC236}">
                    <a16:creationId xmlns:a16="http://schemas.microsoft.com/office/drawing/2014/main" id="{DE989AEF-2199-4EC6-B4AE-5A48D1B56416}"/>
                  </a:ext>
                </a:extLst>
              </p:cNvPr>
              <p:cNvSpPr>
                <a:spLocks/>
              </p:cNvSpPr>
              <p:nvPr userDrawn="1"/>
            </p:nvSpPr>
            <p:spPr bwMode="auto">
              <a:xfrm>
                <a:off x="2525" y="1984"/>
                <a:ext cx="328" cy="335"/>
              </a:xfrm>
              <a:custGeom>
                <a:avLst/>
                <a:gdLst>
                  <a:gd name="T0" fmla="*/ 181 w 328"/>
                  <a:gd name="T1" fmla="*/ 264 h 335"/>
                  <a:gd name="T2" fmla="*/ 148 w 328"/>
                  <a:gd name="T3" fmla="*/ 264 h 335"/>
                  <a:gd name="T4" fmla="*/ 50 w 328"/>
                  <a:gd name="T5" fmla="*/ 109 h 335"/>
                  <a:gd name="T6" fmla="*/ 50 w 328"/>
                  <a:gd name="T7" fmla="*/ 335 h 335"/>
                  <a:gd name="T8" fmla="*/ 0 w 328"/>
                  <a:gd name="T9" fmla="*/ 335 h 335"/>
                  <a:gd name="T10" fmla="*/ 0 w 328"/>
                  <a:gd name="T11" fmla="*/ 0 h 335"/>
                  <a:gd name="T12" fmla="*/ 34 w 328"/>
                  <a:gd name="T13" fmla="*/ 0 h 335"/>
                  <a:gd name="T14" fmla="*/ 164 w 328"/>
                  <a:gd name="T15" fmla="*/ 204 h 335"/>
                  <a:gd name="T16" fmla="*/ 292 w 328"/>
                  <a:gd name="T17" fmla="*/ 0 h 335"/>
                  <a:gd name="T18" fmla="*/ 328 w 328"/>
                  <a:gd name="T19" fmla="*/ 0 h 335"/>
                  <a:gd name="T20" fmla="*/ 328 w 328"/>
                  <a:gd name="T21" fmla="*/ 335 h 335"/>
                  <a:gd name="T22" fmla="*/ 278 w 328"/>
                  <a:gd name="T23" fmla="*/ 335 h 335"/>
                  <a:gd name="T24" fmla="*/ 278 w 328"/>
                  <a:gd name="T25" fmla="*/ 109 h 335"/>
                  <a:gd name="T26" fmla="*/ 181 w 328"/>
                  <a:gd name="T27" fmla="*/ 26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35">
                    <a:moveTo>
                      <a:pt x="181" y="264"/>
                    </a:moveTo>
                    <a:lnTo>
                      <a:pt x="148" y="264"/>
                    </a:lnTo>
                    <a:lnTo>
                      <a:pt x="50" y="109"/>
                    </a:lnTo>
                    <a:lnTo>
                      <a:pt x="50" y="335"/>
                    </a:lnTo>
                    <a:lnTo>
                      <a:pt x="0" y="335"/>
                    </a:lnTo>
                    <a:lnTo>
                      <a:pt x="0" y="0"/>
                    </a:lnTo>
                    <a:lnTo>
                      <a:pt x="34" y="0"/>
                    </a:lnTo>
                    <a:lnTo>
                      <a:pt x="164" y="204"/>
                    </a:lnTo>
                    <a:lnTo>
                      <a:pt x="292" y="0"/>
                    </a:lnTo>
                    <a:lnTo>
                      <a:pt x="328" y="0"/>
                    </a:lnTo>
                    <a:lnTo>
                      <a:pt x="328" y="335"/>
                    </a:lnTo>
                    <a:lnTo>
                      <a:pt x="278" y="335"/>
                    </a:lnTo>
                    <a:lnTo>
                      <a:pt x="278" y="109"/>
                    </a:lnTo>
                    <a:lnTo>
                      <a:pt x="181" y="26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 name="Freeform 124">
                <a:extLst>
                  <a:ext uri="{FF2B5EF4-FFF2-40B4-BE49-F238E27FC236}">
                    <a16:creationId xmlns:a16="http://schemas.microsoft.com/office/drawing/2014/main" id="{BAA41F84-709D-4D10-9A92-DA67A2CB5B0C}"/>
                  </a:ext>
                </a:extLst>
              </p:cNvPr>
              <p:cNvSpPr>
                <a:spLocks noEditPoints="1"/>
              </p:cNvSpPr>
              <p:nvPr userDrawn="1"/>
            </p:nvSpPr>
            <p:spPr bwMode="auto">
              <a:xfrm>
                <a:off x="2903" y="2003"/>
                <a:ext cx="228" cy="321"/>
              </a:xfrm>
              <a:custGeom>
                <a:avLst/>
                <a:gdLst>
                  <a:gd name="T0" fmla="*/ 84 w 96"/>
                  <a:gd name="T1" fmla="*/ 17 h 135"/>
                  <a:gd name="T2" fmla="*/ 23 w 96"/>
                  <a:gd name="T3" fmla="*/ 17 h 135"/>
                  <a:gd name="T4" fmla="*/ 23 w 96"/>
                  <a:gd name="T5" fmla="*/ 0 h 135"/>
                  <a:gd name="T6" fmla="*/ 84 w 96"/>
                  <a:gd name="T7" fmla="*/ 0 h 135"/>
                  <a:gd name="T8" fmla="*/ 84 w 96"/>
                  <a:gd name="T9" fmla="*/ 17 h 135"/>
                  <a:gd name="T10" fmla="*/ 77 w 96"/>
                  <a:gd name="T11" fmla="*/ 68 h 135"/>
                  <a:gd name="T12" fmla="*/ 49 w 96"/>
                  <a:gd name="T13" fmla="*/ 54 h 135"/>
                  <a:gd name="T14" fmla="*/ 19 w 96"/>
                  <a:gd name="T15" fmla="*/ 85 h 135"/>
                  <a:gd name="T16" fmla="*/ 50 w 96"/>
                  <a:gd name="T17" fmla="*/ 117 h 135"/>
                  <a:gd name="T18" fmla="*/ 77 w 96"/>
                  <a:gd name="T19" fmla="*/ 103 h 135"/>
                  <a:gd name="T20" fmla="*/ 77 w 96"/>
                  <a:gd name="T21" fmla="*/ 68 h 135"/>
                  <a:gd name="T22" fmla="*/ 77 w 96"/>
                  <a:gd name="T23" fmla="*/ 124 h 135"/>
                  <a:gd name="T24" fmla="*/ 48 w 96"/>
                  <a:gd name="T25" fmla="*/ 135 h 135"/>
                  <a:gd name="T26" fmla="*/ 24 w 96"/>
                  <a:gd name="T27" fmla="*/ 129 h 135"/>
                  <a:gd name="T28" fmla="*/ 0 w 96"/>
                  <a:gd name="T29" fmla="*/ 85 h 135"/>
                  <a:gd name="T30" fmla="*/ 24 w 96"/>
                  <a:gd name="T31" fmla="*/ 42 h 135"/>
                  <a:gd name="T32" fmla="*/ 47 w 96"/>
                  <a:gd name="T33" fmla="*/ 36 h 135"/>
                  <a:gd name="T34" fmla="*/ 77 w 96"/>
                  <a:gd name="T35" fmla="*/ 47 h 135"/>
                  <a:gd name="T36" fmla="*/ 77 w 96"/>
                  <a:gd name="T37" fmla="*/ 38 h 135"/>
                  <a:gd name="T38" fmla="*/ 96 w 96"/>
                  <a:gd name="T39" fmla="*/ 38 h 135"/>
                  <a:gd name="T40" fmla="*/ 96 w 96"/>
                  <a:gd name="T41" fmla="*/ 133 h 135"/>
                  <a:gd name="T42" fmla="*/ 77 w 96"/>
                  <a:gd name="T43" fmla="*/ 133 h 135"/>
                  <a:gd name="T44" fmla="*/ 77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3" y="17"/>
                      <a:pt x="23" y="17"/>
                      <a:pt x="23" y="17"/>
                    </a:cubicBezTo>
                    <a:cubicBezTo>
                      <a:pt x="23" y="0"/>
                      <a:pt x="23" y="0"/>
                      <a:pt x="23" y="0"/>
                    </a:cubicBezTo>
                    <a:cubicBezTo>
                      <a:pt x="84" y="0"/>
                      <a:pt x="84" y="0"/>
                      <a:pt x="84" y="0"/>
                    </a:cubicBezTo>
                    <a:lnTo>
                      <a:pt x="84" y="17"/>
                    </a:lnTo>
                    <a:close/>
                    <a:moveTo>
                      <a:pt x="77" y="68"/>
                    </a:moveTo>
                    <a:cubicBezTo>
                      <a:pt x="71" y="60"/>
                      <a:pt x="61" y="54"/>
                      <a:pt x="49" y="54"/>
                    </a:cubicBezTo>
                    <a:cubicBezTo>
                      <a:pt x="31" y="54"/>
                      <a:pt x="19" y="69"/>
                      <a:pt x="19" y="85"/>
                    </a:cubicBezTo>
                    <a:cubicBezTo>
                      <a:pt x="19" y="102"/>
                      <a:pt x="32" y="117"/>
                      <a:pt x="50" y="117"/>
                    </a:cubicBezTo>
                    <a:cubicBezTo>
                      <a:pt x="60" y="117"/>
                      <a:pt x="70" y="112"/>
                      <a:pt x="77" y="103"/>
                    </a:cubicBezTo>
                    <a:lnTo>
                      <a:pt x="77" y="68"/>
                    </a:lnTo>
                    <a:close/>
                    <a:moveTo>
                      <a:pt x="77" y="124"/>
                    </a:moveTo>
                    <a:cubicBezTo>
                      <a:pt x="69" y="131"/>
                      <a:pt x="59" y="135"/>
                      <a:pt x="48" y="135"/>
                    </a:cubicBezTo>
                    <a:cubicBezTo>
                      <a:pt x="39" y="135"/>
                      <a:pt x="30" y="132"/>
                      <a:pt x="24" y="129"/>
                    </a:cubicBezTo>
                    <a:cubicBezTo>
                      <a:pt x="10" y="120"/>
                      <a:pt x="0" y="104"/>
                      <a:pt x="0" y="85"/>
                    </a:cubicBezTo>
                    <a:cubicBezTo>
                      <a:pt x="0" y="66"/>
                      <a:pt x="10" y="50"/>
                      <a:pt x="24" y="42"/>
                    </a:cubicBezTo>
                    <a:cubicBezTo>
                      <a:pt x="31" y="38"/>
                      <a:pt x="39" y="36"/>
                      <a:pt x="47" y="36"/>
                    </a:cubicBezTo>
                    <a:cubicBezTo>
                      <a:pt x="58" y="36"/>
                      <a:pt x="68" y="39"/>
                      <a:pt x="77" y="47"/>
                    </a:cubicBezTo>
                    <a:cubicBezTo>
                      <a:pt x="77" y="38"/>
                      <a:pt x="77" y="38"/>
                      <a:pt x="77" y="38"/>
                    </a:cubicBezTo>
                    <a:cubicBezTo>
                      <a:pt x="96" y="38"/>
                      <a:pt x="96" y="38"/>
                      <a:pt x="96" y="38"/>
                    </a:cubicBezTo>
                    <a:cubicBezTo>
                      <a:pt x="96" y="133"/>
                      <a:pt x="96" y="133"/>
                      <a:pt x="96" y="133"/>
                    </a:cubicBezTo>
                    <a:cubicBezTo>
                      <a:pt x="77" y="133"/>
                      <a:pt x="77" y="133"/>
                      <a:pt x="77" y="133"/>
                    </a:cubicBezTo>
                    <a:lnTo>
                      <a:pt x="77"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 name="Freeform 125">
                <a:extLst>
                  <a:ext uri="{FF2B5EF4-FFF2-40B4-BE49-F238E27FC236}">
                    <a16:creationId xmlns:a16="http://schemas.microsoft.com/office/drawing/2014/main" id="{2AB1A7D9-46DE-4417-BC8D-EF82F3C1A2FA}"/>
                  </a:ext>
                </a:extLst>
              </p:cNvPr>
              <p:cNvSpPr>
                <a:spLocks/>
              </p:cNvSpPr>
              <p:nvPr userDrawn="1"/>
            </p:nvSpPr>
            <p:spPr bwMode="auto">
              <a:xfrm>
                <a:off x="3161" y="2032"/>
                <a:ext cx="174" cy="292"/>
              </a:xfrm>
              <a:custGeom>
                <a:avLst/>
                <a:gdLst>
                  <a:gd name="T0" fmla="*/ 73 w 73"/>
                  <a:gd name="T1" fmla="*/ 121 h 123"/>
                  <a:gd name="T2" fmla="*/ 59 w 73"/>
                  <a:gd name="T3" fmla="*/ 123 h 123"/>
                  <a:gd name="T4" fmla="*/ 32 w 73"/>
                  <a:gd name="T5" fmla="*/ 112 h 123"/>
                  <a:gd name="T6" fmla="*/ 24 w 73"/>
                  <a:gd name="T7" fmla="*/ 87 h 123"/>
                  <a:gd name="T8" fmla="*/ 24 w 73"/>
                  <a:gd name="T9" fmla="*/ 43 h 123"/>
                  <a:gd name="T10" fmla="*/ 0 w 73"/>
                  <a:gd name="T11" fmla="*/ 43 h 123"/>
                  <a:gd name="T12" fmla="*/ 0 w 73"/>
                  <a:gd name="T13" fmla="*/ 26 h 123"/>
                  <a:gd name="T14" fmla="*/ 24 w 73"/>
                  <a:gd name="T15" fmla="*/ 26 h 123"/>
                  <a:gd name="T16" fmla="*/ 24 w 73"/>
                  <a:gd name="T17" fmla="*/ 0 h 123"/>
                  <a:gd name="T18" fmla="*/ 43 w 73"/>
                  <a:gd name="T19" fmla="*/ 0 h 123"/>
                  <a:gd name="T20" fmla="*/ 43 w 73"/>
                  <a:gd name="T21" fmla="*/ 26 h 123"/>
                  <a:gd name="T22" fmla="*/ 73 w 73"/>
                  <a:gd name="T23" fmla="*/ 26 h 123"/>
                  <a:gd name="T24" fmla="*/ 73 w 73"/>
                  <a:gd name="T25" fmla="*/ 43 h 123"/>
                  <a:gd name="T26" fmla="*/ 43 w 73"/>
                  <a:gd name="T27" fmla="*/ 43 h 123"/>
                  <a:gd name="T28" fmla="*/ 43 w 73"/>
                  <a:gd name="T29" fmla="*/ 88 h 123"/>
                  <a:gd name="T30" fmla="*/ 46 w 73"/>
                  <a:gd name="T31" fmla="*/ 100 h 123"/>
                  <a:gd name="T32" fmla="*/ 59 w 73"/>
                  <a:gd name="T33" fmla="*/ 105 h 123"/>
                  <a:gd name="T34" fmla="*/ 70 w 73"/>
                  <a:gd name="T35" fmla="*/ 103 h 123"/>
                  <a:gd name="T36" fmla="*/ 73 w 73"/>
                  <a:gd name="T37"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123">
                    <a:moveTo>
                      <a:pt x="73" y="121"/>
                    </a:moveTo>
                    <a:cubicBezTo>
                      <a:pt x="70" y="122"/>
                      <a:pt x="64" y="123"/>
                      <a:pt x="59" y="123"/>
                    </a:cubicBezTo>
                    <a:cubicBezTo>
                      <a:pt x="47" y="123"/>
                      <a:pt x="38" y="119"/>
                      <a:pt x="32" y="112"/>
                    </a:cubicBezTo>
                    <a:cubicBezTo>
                      <a:pt x="26" y="105"/>
                      <a:pt x="24" y="97"/>
                      <a:pt x="24" y="87"/>
                    </a:cubicBezTo>
                    <a:cubicBezTo>
                      <a:pt x="24" y="43"/>
                      <a:pt x="24" y="43"/>
                      <a:pt x="24" y="43"/>
                    </a:cubicBezTo>
                    <a:cubicBezTo>
                      <a:pt x="0" y="43"/>
                      <a:pt x="0" y="43"/>
                      <a:pt x="0" y="43"/>
                    </a:cubicBezTo>
                    <a:cubicBezTo>
                      <a:pt x="0" y="26"/>
                      <a:pt x="0" y="26"/>
                      <a:pt x="0" y="26"/>
                    </a:cubicBezTo>
                    <a:cubicBezTo>
                      <a:pt x="24" y="26"/>
                      <a:pt x="24" y="26"/>
                      <a:pt x="24" y="26"/>
                    </a:cubicBezTo>
                    <a:cubicBezTo>
                      <a:pt x="24" y="0"/>
                      <a:pt x="24" y="0"/>
                      <a:pt x="24" y="0"/>
                    </a:cubicBezTo>
                    <a:cubicBezTo>
                      <a:pt x="43" y="0"/>
                      <a:pt x="43" y="0"/>
                      <a:pt x="43" y="0"/>
                    </a:cubicBezTo>
                    <a:cubicBezTo>
                      <a:pt x="43" y="26"/>
                      <a:pt x="43" y="26"/>
                      <a:pt x="43" y="26"/>
                    </a:cubicBezTo>
                    <a:cubicBezTo>
                      <a:pt x="73" y="26"/>
                      <a:pt x="73" y="26"/>
                      <a:pt x="73" y="26"/>
                    </a:cubicBezTo>
                    <a:cubicBezTo>
                      <a:pt x="73" y="43"/>
                      <a:pt x="73" y="43"/>
                      <a:pt x="73" y="43"/>
                    </a:cubicBezTo>
                    <a:cubicBezTo>
                      <a:pt x="43" y="43"/>
                      <a:pt x="43" y="43"/>
                      <a:pt x="43" y="43"/>
                    </a:cubicBezTo>
                    <a:cubicBezTo>
                      <a:pt x="43" y="88"/>
                      <a:pt x="43" y="88"/>
                      <a:pt x="43" y="88"/>
                    </a:cubicBezTo>
                    <a:cubicBezTo>
                      <a:pt x="43" y="93"/>
                      <a:pt x="44" y="97"/>
                      <a:pt x="46" y="100"/>
                    </a:cubicBezTo>
                    <a:cubicBezTo>
                      <a:pt x="49" y="103"/>
                      <a:pt x="54" y="105"/>
                      <a:pt x="59" y="105"/>
                    </a:cubicBezTo>
                    <a:cubicBezTo>
                      <a:pt x="62" y="105"/>
                      <a:pt x="67" y="104"/>
                      <a:pt x="70" y="103"/>
                    </a:cubicBezTo>
                    <a:lnTo>
                      <a:pt x="73" y="12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 name="Freeform 126">
                <a:extLst>
                  <a:ext uri="{FF2B5EF4-FFF2-40B4-BE49-F238E27FC236}">
                    <a16:creationId xmlns:a16="http://schemas.microsoft.com/office/drawing/2014/main" id="{8F76344F-758E-4070-8952-95827FE2CFAA}"/>
                  </a:ext>
                </a:extLst>
              </p:cNvPr>
              <p:cNvSpPr>
                <a:spLocks noEditPoints="1"/>
              </p:cNvSpPr>
              <p:nvPr userDrawn="1"/>
            </p:nvSpPr>
            <p:spPr bwMode="auto">
              <a:xfrm>
                <a:off x="3365" y="2089"/>
                <a:ext cx="226" cy="235"/>
              </a:xfrm>
              <a:custGeom>
                <a:avLst/>
                <a:gdLst>
                  <a:gd name="T0" fmla="*/ 76 w 95"/>
                  <a:gd name="T1" fmla="*/ 32 h 99"/>
                  <a:gd name="T2" fmla="*/ 49 w 95"/>
                  <a:gd name="T3" fmla="*/ 18 h 99"/>
                  <a:gd name="T4" fmla="*/ 19 w 95"/>
                  <a:gd name="T5" fmla="*/ 49 h 99"/>
                  <a:gd name="T6" fmla="*/ 50 w 95"/>
                  <a:gd name="T7" fmla="*/ 81 h 99"/>
                  <a:gd name="T8" fmla="*/ 76 w 95"/>
                  <a:gd name="T9" fmla="*/ 67 h 99"/>
                  <a:gd name="T10" fmla="*/ 76 w 95"/>
                  <a:gd name="T11" fmla="*/ 32 h 99"/>
                  <a:gd name="T12" fmla="*/ 77 w 95"/>
                  <a:gd name="T13" fmla="*/ 88 h 99"/>
                  <a:gd name="T14" fmla="*/ 48 w 95"/>
                  <a:gd name="T15" fmla="*/ 99 h 99"/>
                  <a:gd name="T16" fmla="*/ 24 w 95"/>
                  <a:gd name="T17" fmla="*/ 93 h 99"/>
                  <a:gd name="T18" fmla="*/ 0 w 95"/>
                  <a:gd name="T19" fmla="*/ 49 h 99"/>
                  <a:gd name="T20" fmla="*/ 24 w 95"/>
                  <a:gd name="T21" fmla="*/ 6 h 99"/>
                  <a:gd name="T22" fmla="*/ 47 w 95"/>
                  <a:gd name="T23" fmla="*/ 0 h 99"/>
                  <a:gd name="T24" fmla="*/ 77 w 95"/>
                  <a:gd name="T25" fmla="*/ 11 h 99"/>
                  <a:gd name="T26" fmla="*/ 77 w 95"/>
                  <a:gd name="T27" fmla="*/ 2 h 99"/>
                  <a:gd name="T28" fmla="*/ 95 w 95"/>
                  <a:gd name="T29" fmla="*/ 2 h 99"/>
                  <a:gd name="T30" fmla="*/ 95 w 95"/>
                  <a:gd name="T31" fmla="*/ 97 h 99"/>
                  <a:gd name="T32" fmla="*/ 77 w 95"/>
                  <a:gd name="T33" fmla="*/ 97 h 99"/>
                  <a:gd name="T34" fmla="*/ 77 w 95"/>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99">
                    <a:moveTo>
                      <a:pt x="76" y="32"/>
                    </a:moveTo>
                    <a:cubicBezTo>
                      <a:pt x="70" y="24"/>
                      <a:pt x="61" y="18"/>
                      <a:pt x="49" y="18"/>
                    </a:cubicBezTo>
                    <a:cubicBezTo>
                      <a:pt x="31" y="18"/>
                      <a:pt x="19" y="33"/>
                      <a:pt x="19" y="49"/>
                    </a:cubicBezTo>
                    <a:cubicBezTo>
                      <a:pt x="19" y="66"/>
                      <a:pt x="32" y="81"/>
                      <a:pt x="50" y="81"/>
                    </a:cubicBezTo>
                    <a:cubicBezTo>
                      <a:pt x="60" y="81"/>
                      <a:pt x="70" y="76"/>
                      <a:pt x="76" y="67"/>
                    </a:cubicBezTo>
                    <a:lnTo>
                      <a:pt x="76" y="32"/>
                    </a:lnTo>
                    <a:close/>
                    <a:moveTo>
                      <a:pt x="77" y="88"/>
                    </a:moveTo>
                    <a:cubicBezTo>
                      <a:pt x="69" y="95"/>
                      <a:pt x="59" y="99"/>
                      <a:pt x="48" y="99"/>
                    </a:cubicBezTo>
                    <a:cubicBezTo>
                      <a:pt x="39" y="99"/>
                      <a:pt x="30" y="96"/>
                      <a:pt x="24" y="93"/>
                    </a:cubicBezTo>
                    <a:cubicBezTo>
                      <a:pt x="9" y="84"/>
                      <a:pt x="0" y="68"/>
                      <a:pt x="0" y="49"/>
                    </a:cubicBezTo>
                    <a:cubicBezTo>
                      <a:pt x="0" y="30"/>
                      <a:pt x="10" y="14"/>
                      <a:pt x="24" y="6"/>
                    </a:cubicBezTo>
                    <a:cubicBezTo>
                      <a:pt x="30" y="2"/>
                      <a:pt x="38" y="0"/>
                      <a:pt x="47" y="0"/>
                    </a:cubicBezTo>
                    <a:cubicBezTo>
                      <a:pt x="58" y="0"/>
                      <a:pt x="68" y="3"/>
                      <a:pt x="77" y="11"/>
                    </a:cubicBezTo>
                    <a:cubicBezTo>
                      <a:pt x="77" y="2"/>
                      <a:pt x="77" y="2"/>
                      <a:pt x="77" y="2"/>
                    </a:cubicBezTo>
                    <a:cubicBezTo>
                      <a:pt x="95" y="2"/>
                      <a:pt x="95" y="2"/>
                      <a:pt x="95" y="2"/>
                    </a:cubicBezTo>
                    <a:cubicBezTo>
                      <a:pt x="95" y="97"/>
                      <a:pt x="95" y="97"/>
                      <a:pt x="95"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 name="Freeform 127">
                <a:extLst>
                  <a:ext uri="{FF2B5EF4-FFF2-40B4-BE49-F238E27FC236}">
                    <a16:creationId xmlns:a16="http://schemas.microsoft.com/office/drawing/2014/main" id="{093A8D77-6B9B-4481-A8CD-303B2A5164D8}"/>
                  </a:ext>
                </a:extLst>
              </p:cNvPr>
              <p:cNvSpPr>
                <a:spLocks/>
              </p:cNvSpPr>
              <p:nvPr userDrawn="1"/>
            </p:nvSpPr>
            <p:spPr bwMode="auto">
              <a:xfrm>
                <a:off x="3655" y="2093"/>
                <a:ext cx="211" cy="231"/>
              </a:xfrm>
              <a:custGeom>
                <a:avLst/>
                <a:gdLst>
                  <a:gd name="T0" fmla="*/ 8 w 89"/>
                  <a:gd name="T1" fmla="*/ 81 h 97"/>
                  <a:gd name="T2" fmla="*/ 0 w 89"/>
                  <a:gd name="T3" fmla="*/ 48 h 97"/>
                  <a:gd name="T4" fmla="*/ 0 w 89"/>
                  <a:gd name="T5" fmla="*/ 0 h 97"/>
                  <a:gd name="T6" fmla="*/ 19 w 89"/>
                  <a:gd name="T7" fmla="*/ 0 h 97"/>
                  <a:gd name="T8" fmla="*/ 19 w 89"/>
                  <a:gd name="T9" fmla="*/ 51 h 97"/>
                  <a:gd name="T10" fmla="*/ 24 w 89"/>
                  <a:gd name="T11" fmla="*/ 70 h 97"/>
                  <a:gd name="T12" fmla="*/ 43 w 89"/>
                  <a:gd name="T13" fmla="*/ 79 h 97"/>
                  <a:gd name="T14" fmla="*/ 69 w 89"/>
                  <a:gd name="T15" fmla="*/ 65 h 97"/>
                  <a:gd name="T16" fmla="*/ 69 w 89"/>
                  <a:gd name="T17" fmla="*/ 0 h 97"/>
                  <a:gd name="T18" fmla="*/ 89 w 89"/>
                  <a:gd name="T19" fmla="*/ 0 h 97"/>
                  <a:gd name="T20" fmla="*/ 89 w 89"/>
                  <a:gd name="T21" fmla="*/ 95 h 97"/>
                  <a:gd name="T22" fmla="*/ 70 w 89"/>
                  <a:gd name="T23" fmla="*/ 95 h 97"/>
                  <a:gd name="T24" fmla="*/ 70 w 89"/>
                  <a:gd name="T25" fmla="*/ 86 h 97"/>
                  <a:gd name="T26" fmla="*/ 42 w 89"/>
                  <a:gd name="T27" fmla="*/ 97 h 97"/>
                  <a:gd name="T28" fmla="*/ 8 w 89"/>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8" y="81"/>
                    </a:moveTo>
                    <a:cubicBezTo>
                      <a:pt x="3" y="74"/>
                      <a:pt x="0" y="64"/>
                      <a:pt x="0" y="48"/>
                    </a:cubicBezTo>
                    <a:cubicBezTo>
                      <a:pt x="0" y="0"/>
                      <a:pt x="0" y="0"/>
                      <a:pt x="0" y="0"/>
                    </a:cubicBezTo>
                    <a:cubicBezTo>
                      <a:pt x="19" y="0"/>
                      <a:pt x="19" y="0"/>
                      <a:pt x="19" y="0"/>
                    </a:cubicBezTo>
                    <a:cubicBezTo>
                      <a:pt x="19" y="51"/>
                      <a:pt x="19" y="51"/>
                      <a:pt x="19" y="51"/>
                    </a:cubicBezTo>
                    <a:cubicBezTo>
                      <a:pt x="19" y="61"/>
                      <a:pt x="21" y="66"/>
                      <a:pt x="24" y="70"/>
                    </a:cubicBezTo>
                    <a:cubicBezTo>
                      <a:pt x="29" y="75"/>
                      <a:pt x="35" y="79"/>
                      <a:pt x="43" y="79"/>
                    </a:cubicBezTo>
                    <a:cubicBezTo>
                      <a:pt x="54" y="79"/>
                      <a:pt x="64" y="72"/>
                      <a:pt x="69" y="65"/>
                    </a:cubicBezTo>
                    <a:cubicBezTo>
                      <a:pt x="69" y="0"/>
                      <a:pt x="69" y="0"/>
                      <a:pt x="69" y="0"/>
                    </a:cubicBezTo>
                    <a:cubicBezTo>
                      <a:pt x="89" y="0"/>
                      <a:pt x="89" y="0"/>
                      <a:pt x="89" y="0"/>
                    </a:cubicBezTo>
                    <a:cubicBezTo>
                      <a:pt x="89" y="95"/>
                      <a:pt x="89" y="95"/>
                      <a:pt x="89" y="95"/>
                    </a:cubicBezTo>
                    <a:cubicBezTo>
                      <a:pt x="70" y="95"/>
                      <a:pt x="70" y="95"/>
                      <a:pt x="70" y="95"/>
                    </a:cubicBezTo>
                    <a:cubicBezTo>
                      <a:pt x="70" y="86"/>
                      <a:pt x="70" y="86"/>
                      <a:pt x="70" y="86"/>
                    </a:cubicBezTo>
                    <a:cubicBezTo>
                      <a:pt x="66" y="90"/>
                      <a:pt x="55" y="97"/>
                      <a:pt x="42" y="97"/>
                    </a:cubicBezTo>
                    <a:cubicBezTo>
                      <a:pt x="29" y="97"/>
                      <a:pt x="16" y="91"/>
                      <a:pt x="8"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 name="Freeform 128">
                <a:extLst>
                  <a:ext uri="{FF2B5EF4-FFF2-40B4-BE49-F238E27FC236}">
                    <a16:creationId xmlns:a16="http://schemas.microsoft.com/office/drawing/2014/main" id="{8672E641-C1AF-4226-A5F6-05E5DCCE60E6}"/>
                  </a:ext>
                </a:extLst>
              </p:cNvPr>
              <p:cNvSpPr>
                <a:spLocks/>
              </p:cNvSpPr>
              <p:nvPr userDrawn="1"/>
            </p:nvSpPr>
            <p:spPr bwMode="auto">
              <a:xfrm>
                <a:off x="3933" y="2089"/>
                <a:ext cx="128" cy="230"/>
              </a:xfrm>
              <a:custGeom>
                <a:avLst/>
                <a:gdLst>
                  <a:gd name="T0" fmla="*/ 52 w 54"/>
                  <a:gd name="T1" fmla="*/ 19 h 97"/>
                  <a:gd name="T2" fmla="*/ 45 w 54"/>
                  <a:gd name="T3" fmla="*/ 18 h 97"/>
                  <a:gd name="T4" fmla="*/ 19 w 54"/>
                  <a:gd name="T5" fmla="*/ 34 h 97"/>
                  <a:gd name="T6" fmla="*/ 19 w 54"/>
                  <a:gd name="T7" fmla="*/ 97 h 97"/>
                  <a:gd name="T8" fmla="*/ 0 w 54"/>
                  <a:gd name="T9" fmla="*/ 97 h 97"/>
                  <a:gd name="T10" fmla="*/ 0 w 54"/>
                  <a:gd name="T11" fmla="*/ 2 h 97"/>
                  <a:gd name="T12" fmla="*/ 18 w 54"/>
                  <a:gd name="T13" fmla="*/ 2 h 97"/>
                  <a:gd name="T14" fmla="*/ 18 w 54"/>
                  <a:gd name="T15" fmla="*/ 13 h 97"/>
                  <a:gd name="T16" fmla="*/ 47 w 54"/>
                  <a:gd name="T17" fmla="*/ 0 h 97"/>
                  <a:gd name="T18" fmla="*/ 54 w 54"/>
                  <a:gd name="T19" fmla="*/ 1 h 97"/>
                  <a:gd name="T20" fmla="*/ 52 w 54"/>
                  <a:gd name="T21"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97">
                    <a:moveTo>
                      <a:pt x="52" y="19"/>
                    </a:moveTo>
                    <a:cubicBezTo>
                      <a:pt x="50" y="18"/>
                      <a:pt x="48" y="18"/>
                      <a:pt x="45" y="18"/>
                    </a:cubicBezTo>
                    <a:cubicBezTo>
                      <a:pt x="35" y="18"/>
                      <a:pt x="24" y="25"/>
                      <a:pt x="19" y="34"/>
                    </a:cubicBezTo>
                    <a:cubicBezTo>
                      <a:pt x="19" y="97"/>
                      <a:pt x="19" y="97"/>
                      <a:pt x="19" y="97"/>
                    </a:cubicBezTo>
                    <a:cubicBezTo>
                      <a:pt x="0" y="97"/>
                      <a:pt x="0" y="97"/>
                      <a:pt x="0" y="97"/>
                    </a:cubicBezTo>
                    <a:cubicBezTo>
                      <a:pt x="0" y="2"/>
                      <a:pt x="0" y="2"/>
                      <a:pt x="0" y="2"/>
                    </a:cubicBezTo>
                    <a:cubicBezTo>
                      <a:pt x="18" y="2"/>
                      <a:pt x="18" y="2"/>
                      <a:pt x="18" y="2"/>
                    </a:cubicBezTo>
                    <a:cubicBezTo>
                      <a:pt x="18" y="13"/>
                      <a:pt x="18" y="13"/>
                      <a:pt x="18" y="13"/>
                    </a:cubicBezTo>
                    <a:cubicBezTo>
                      <a:pt x="23" y="6"/>
                      <a:pt x="33" y="0"/>
                      <a:pt x="47" y="0"/>
                    </a:cubicBezTo>
                    <a:cubicBezTo>
                      <a:pt x="49" y="0"/>
                      <a:pt x="52" y="0"/>
                      <a:pt x="54" y="1"/>
                    </a:cubicBezTo>
                    <a:lnTo>
                      <a:pt x="52" y="19"/>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 name="Freeform 129">
                <a:extLst>
                  <a:ext uri="{FF2B5EF4-FFF2-40B4-BE49-F238E27FC236}">
                    <a16:creationId xmlns:a16="http://schemas.microsoft.com/office/drawing/2014/main" id="{1470676C-B076-4C19-A089-9B75B04A342C}"/>
                  </a:ext>
                </a:extLst>
              </p:cNvPr>
              <p:cNvSpPr>
                <a:spLocks noEditPoints="1"/>
              </p:cNvSpPr>
              <p:nvPr userDrawn="1"/>
            </p:nvSpPr>
            <p:spPr bwMode="auto">
              <a:xfrm>
                <a:off x="4082" y="2089"/>
                <a:ext cx="228" cy="235"/>
              </a:xfrm>
              <a:custGeom>
                <a:avLst/>
                <a:gdLst>
                  <a:gd name="T0" fmla="*/ 77 w 96"/>
                  <a:gd name="T1" fmla="*/ 32 h 99"/>
                  <a:gd name="T2" fmla="*/ 50 w 96"/>
                  <a:gd name="T3" fmla="*/ 18 h 99"/>
                  <a:gd name="T4" fmla="*/ 20 w 96"/>
                  <a:gd name="T5" fmla="*/ 49 h 99"/>
                  <a:gd name="T6" fmla="*/ 51 w 96"/>
                  <a:gd name="T7" fmla="*/ 81 h 99"/>
                  <a:gd name="T8" fmla="*/ 77 w 96"/>
                  <a:gd name="T9" fmla="*/ 67 h 99"/>
                  <a:gd name="T10" fmla="*/ 77 w 96"/>
                  <a:gd name="T11" fmla="*/ 32 h 99"/>
                  <a:gd name="T12" fmla="*/ 78 w 96"/>
                  <a:gd name="T13" fmla="*/ 88 h 99"/>
                  <a:gd name="T14" fmla="*/ 48 w 96"/>
                  <a:gd name="T15" fmla="*/ 99 h 99"/>
                  <a:gd name="T16" fmla="*/ 25 w 96"/>
                  <a:gd name="T17" fmla="*/ 93 h 99"/>
                  <a:gd name="T18" fmla="*/ 0 w 96"/>
                  <a:gd name="T19" fmla="*/ 49 h 99"/>
                  <a:gd name="T20" fmla="*/ 25 w 96"/>
                  <a:gd name="T21" fmla="*/ 6 h 99"/>
                  <a:gd name="T22" fmla="*/ 48 w 96"/>
                  <a:gd name="T23" fmla="*/ 0 h 99"/>
                  <a:gd name="T24" fmla="*/ 78 w 96"/>
                  <a:gd name="T25" fmla="*/ 11 h 99"/>
                  <a:gd name="T26" fmla="*/ 78 w 96"/>
                  <a:gd name="T27" fmla="*/ 2 h 99"/>
                  <a:gd name="T28" fmla="*/ 96 w 96"/>
                  <a:gd name="T29" fmla="*/ 2 h 99"/>
                  <a:gd name="T30" fmla="*/ 96 w 96"/>
                  <a:gd name="T31" fmla="*/ 97 h 99"/>
                  <a:gd name="T32" fmla="*/ 78 w 96"/>
                  <a:gd name="T33" fmla="*/ 97 h 99"/>
                  <a:gd name="T34" fmla="*/ 78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2" y="18"/>
                      <a:pt x="50" y="18"/>
                    </a:cubicBezTo>
                    <a:cubicBezTo>
                      <a:pt x="32" y="18"/>
                      <a:pt x="20" y="33"/>
                      <a:pt x="20" y="49"/>
                    </a:cubicBezTo>
                    <a:cubicBezTo>
                      <a:pt x="20" y="66"/>
                      <a:pt x="33" y="81"/>
                      <a:pt x="51" y="81"/>
                    </a:cubicBezTo>
                    <a:cubicBezTo>
                      <a:pt x="61" y="81"/>
                      <a:pt x="71" y="76"/>
                      <a:pt x="77" y="67"/>
                    </a:cubicBezTo>
                    <a:lnTo>
                      <a:pt x="77" y="32"/>
                    </a:lnTo>
                    <a:close/>
                    <a:moveTo>
                      <a:pt x="78" y="88"/>
                    </a:moveTo>
                    <a:cubicBezTo>
                      <a:pt x="70" y="95"/>
                      <a:pt x="60" y="99"/>
                      <a:pt x="48" y="99"/>
                    </a:cubicBezTo>
                    <a:cubicBezTo>
                      <a:pt x="40" y="99"/>
                      <a:pt x="31" y="96"/>
                      <a:pt x="25" y="93"/>
                    </a:cubicBezTo>
                    <a:cubicBezTo>
                      <a:pt x="10" y="84"/>
                      <a:pt x="0" y="68"/>
                      <a:pt x="0" y="49"/>
                    </a:cubicBezTo>
                    <a:cubicBezTo>
                      <a:pt x="0" y="30"/>
                      <a:pt x="10" y="14"/>
                      <a:pt x="25" y="6"/>
                    </a:cubicBezTo>
                    <a:cubicBezTo>
                      <a:pt x="31" y="2"/>
                      <a:pt x="39" y="0"/>
                      <a:pt x="48" y="0"/>
                    </a:cubicBezTo>
                    <a:cubicBezTo>
                      <a:pt x="59" y="0"/>
                      <a:pt x="69" y="3"/>
                      <a:pt x="78" y="11"/>
                    </a:cubicBezTo>
                    <a:cubicBezTo>
                      <a:pt x="78" y="2"/>
                      <a:pt x="78" y="2"/>
                      <a:pt x="78" y="2"/>
                    </a:cubicBezTo>
                    <a:cubicBezTo>
                      <a:pt x="96" y="2"/>
                      <a:pt x="96" y="2"/>
                      <a:pt x="96" y="2"/>
                    </a:cubicBezTo>
                    <a:cubicBezTo>
                      <a:pt x="96" y="97"/>
                      <a:pt x="96" y="97"/>
                      <a:pt x="96" y="97"/>
                    </a:cubicBezTo>
                    <a:cubicBezTo>
                      <a:pt x="78" y="97"/>
                      <a:pt x="78" y="97"/>
                      <a:pt x="78" y="97"/>
                    </a:cubicBezTo>
                    <a:lnTo>
                      <a:pt x="78"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 name="Freeform 130">
                <a:extLst>
                  <a:ext uri="{FF2B5EF4-FFF2-40B4-BE49-F238E27FC236}">
                    <a16:creationId xmlns:a16="http://schemas.microsoft.com/office/drawing/2014/main" id="{8E150C27-060A-4882-9724-0AC7BEBF3BF5}"/>
                  </a:ext>
                </a:extLst>
              </p:cNvPr>
              <p:cNvSpPr>
                <a:spLocks/>
              </p:cNvSpPr>
              <p:nvPr userDrawn="1"/>
            </p:nvSpPr>
            <p:spPr bwMode="auto">
              <a:xfrm>
                <a:off x="4379" y="2089"/>
                <a:ext cx="213" cy="230"/>
              </a:xfrm>
              <a:custGeom>
                <a:avLst/>
                <a:gdLst>
                  <a:gd name="T0" fmla="*/ 18 w 90"/>
                  <a:gd name="T1" fmla="*/ 11 h 97"/>
                  <a:gd name="T2" fmla="*/ 47 w 90"/>
                  <a:gd name="T3" fmla="*/ 0 h 97"/>
                  <a:gd name="T4" fmla="*/ 81 w 90"/>
                  <a:gd name="T5" fmla="*/ 17 h 97"/>
                  <a:gd name="T6" fmla="*/ 90 w 90"/>
                  <a:gd name="T7" fmla="*/ 50 h 97"/>
                  <a:gd name="T8" fmla="*/ 90 w 90"/>
                  <a:gd name="T9" fmla="*/ 97 h 97"/>
                  <a:gd name="T10" fmla="*/ 71 w 90"/>
                  <a:gd name="T11" fmla="*/ 97 h 97"/>
                  <a:gd name="T12" fmla="*/ 71 w 90"/>
                  <a:gd name="T13" fmla="*/ 49 h 97"/>
                  <a:gd name="T14" fmla="*/ 65 w 90"/>
                  <a:gd name="T15" fmla="*/ 27 h 97"/>
                  <a:gd name="T16" fmla="*/ 46 w 90"/>
                  <a:gd name="T17" fmla="*/ 18 h 97"/>
                  <a:gd name="T18" fmla="*/ 19 w 90"/>
                  <a:gd name="T19" fmla="*/ 32 h 97"/>
                  <a:gd name="T20" fmla="*/ 19 w 90"/>
                  <a:gd name="T21" fmla="*/ 97 h 97"/>
                  <a:gd name="T22" fmla="*/ 0 w 90"/>
                  <a:gd name="T23" fmla="*/ 97 h 97"/>
                  <a:gd name="T24" fmla="*/ 0 w 90"/>
                  <a:gd name="T25" fmla="*/ 2 h 97"/>
                  <a:gd name="T26" fmla="*/ 18 w 90"/>
                  <a:gd name="T27" fmla="*/ 2 h 97"/>
                  <a:gd name="T28" fmla="*/ 18 w 90"/>
                  <a:gd name="T29"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7">
                    <a:moveTo>
                      <a:pt x="18" y="11"/>
                    </a:moveTo>
                    <a:cubicBezTo>
                      <a:pt x="23" y="6"/>
                      <a:pt x="33" y="0"/>
                      <a:pt x="47" y="0"/>
                    </a:cubicBezTo>
                    <a:cubicBezTo>
                      <a:pt x="60" y="0"/>
                      <a:pt x="73" y="6"/>
                      <a:pt x="81" y="17"/>
                    </a:cubicBezTo>
                    <a:cubicBezTo>
                      <a:pt x="87" y="24"/>
                      <a:pt x="90" y="34"/>
                      <a:pt x="90" y="50"/>
                    </a:cubicBezTo>
                    <a:cubicBezTo>
                      <a:pt x="90" y="97"/>
                      <a:pt x="90" y="97"/>
                      <a:pt x="90" y="97"/>
                    </a:cubicBezTo>
                    <a:cubicBezTo>
                      <a:pt x="71" y="97"/>
                      <a:pt x="71" y="97"/>
                      <a:pt x="71" y="97"/>
                    </a:cubicBezTo>
                    <a:cubicBezTo>
                      <a:pt x="71" y="49"/>
                      <a:pt x="71" y="49"/>
                      <a:pt x="71" y="49"/>
                    </a:cubicBezTo>
                    <a:cubicBezTo>
                      <a:pt x="71" y="37"/>
                      <a:pt x="69" y="32"/>
                      <a:pt x="65" y="27"/>
                    </a:cubicBezTo>
                    <a:cubicBezTo>
                      <a:pt x="61" y="22"/>
                      <a:pt x="54" y="18"/>
                      <a:pt x="46" y="18"/>
                    </a:cubicBezTo>
                    <a:cubicBezTo>
                      <a:pt x="33" y="18"/>
                      <a:pt x="24" y="25"/>
                      <a:pt x="19" y="32"/>
                    </a:cubicBezTo>
                    <a:cubicBezTo>
                      <a:pt x="19" y="97"/>
                      <a:pt x="19" y="97"/>
                      <a:pt x="19" y="97"/>
                    </a:cubicBezTo>
                    <a:cubicBezTo>
                      <a:pt x="0" y="97"/>
                      <a:pt x="0" y="97"/>
                      <a:pt x="0" y="97"/>
                    </a:cubicBezTo>
                    <a:cubicBezTo>
                      <a:pt x="0" y="2"/>
                      <a:pt x="0" y="2"/>
                      <a:pt x="0" y="2"/>
                    </a:cubicBezTo>
                    <a:cubicBezTo>
                      <a:pt x="18" y="2"/>
                      <a:pt x="18" y="2"/>
                      <a:pt x="18" y="2"/>
                    </a:cubicBezTo>
                    <a:lnTo>
                      <a:pt x="18" y="1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 name="Freeform 131">
                <a:extLst>
                  <a:ext uri="{FF2B5EF4-FFF2-40B4-BE49-F238E27FC236}">
                    <a16:creationId xmlns:a16="http://schemas.microsoft.com/office/drawing/2014/main" id="{F975D826-BF96-46AD-B12E-996A2280FB0E}"/>
                  </a:ext>
                </a:extLst>
              </p:cNvPr>
              <p:cNvSpPr>
                <a:spLocks noEditPoints="1"/>
              </p:cNvSpPr>
              <p:nvPr userDrawn="1"/>
            </p:nvSpPr>
            <p:spPr bwMode="auto">
              <a:xfrm>
                <a:off x="4635" y="2089"/>
                <a:ext cx="228" cy="349"/>
              </a:xfrm>
              <a:custGeom>
                <a:avLst/>
                <a:gdLst>
                  <a:gd name="T0" fmla="*/ 77 w 96"/>
                  <a:gd name="T1" fmla="*/ 32 h 147"/>
                  <a:gd name="T2" fmla="*/ 50 w 96"/>
                  <a:gd name="T3" fmla="*/ 18 h 147"/>
                  <a:gd name="T4" fmla="*/ 20 w 96"/>
                  <a:gd name="T5" fmla="*/ 49 h 147"/>
                  <a:gd name="T6" fmla="*/ 51 w 96"/>
                  <a:gd name="T7" fmla="*/ 81 h 147"/>
                  <a:gd name="T8" fmla="*/ 77 w 96"/>
                  <a:gd name="T9" fmla="*/ 67 h 147"/>
                  <a:gd name="T10" fmla="*/ 77 w 96"/>
                  <a:gd name="T11" fmla="*/ 32 h 147"/>
                  <a:gd name="T12" fmla="*/ 49 w 96"/>
                  <a:gd name="T13" fmla="*/ 99 h 147"/>
                  <a:gd name="T14" fmla="*/ 25 w 96"/>
                  <a:gd name="T15" fmla="*/ 93 h 147"/>
                  <a:gd name="T16" fmla="*/ 0 w 96"/>
                  <a:gd name="T17" fmla="*/ 49 h 147"/>
                  <a:gd name="T18" fmla="*/ 25 w 96"/>
                  <a:gd name="T19" fmla="*/ 6 h 147"/>
                  <a:gd name="T20" fmla="*/ 48 w 96"/>
                  <a:gd name="T21" fmla="*/ 0 h 147"/>
                  <a:gd name="T22" fmla="*/ 78 w 96"/>
                  <a:gd name="T23" fmla="*/ 11 h 147"/>
                  <a:gd name="T24" fmla="*/ 78 w 96"/>
                  <a:gd name="T25" fmla="*/ 2 h 147"/>
                  <a:gd name="T26" fmla="*/ 96 w 96"/>
                  <a:gd name="T27" fmla="*/ 2 h 147"/>
                  <a:gd name="T28" fmla="*/ 96 w 96"/>
                  <a:gd name="T29" fmla="*/ 93 h 147"/>
                  <a:gd name="T30" fmla="*/ 91 w 96"/>
                  <a:gd name="T31" fmla="*/ 124 h 147"/>
                  <a:gd name="T32" fmla="*/ 50 w 96"/>
                  <a:gd name="T33" fmla="*/ 147 h 147"/>
                  <a:gd name="T34" fmla="*/ 4 w 96"/>
                  <a:gd name="T35" fmla="*/ 125 h 147"/>
                  <a:gd name="T36" fmla="*/ 18 w 96"/>
                  <a:gd name="T37" fmla="*/ 112 h 147"/>
                  <a:gd name="T38" fmla="*/ 49 w 96"/>
                  <a:gd name="T39" fmla="*/ 129 h 147"/>
                  <a:gd name="T40" fmla="*/ 72 w 96"/>
                  <a:gd name="T41" fmla="*/ 118 h 147"/>
                  <a:gd name="T42" fmla="*/ 77 w 96"/>
                  <a:gd name="T43" fmla="*/ 94 h 147"/>
                  <a:gd name="T44" fmla="*/ 77 w 96"/>
                  <a:gd name="T45" fmla="*/ 89 h 147"/>
                  <a:gd name="T46" fmla="*/ 49 w 96"/>
                  <a:gd name="T47" fmla="*/ 9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7">
                    <a:moveTo>
                      <a:pt x="77" y="32"/>
                    </a:moveTo>
                    <a:cubicBezTo>
                      <a:pt x="71" y="24"/>
                      <a:pt x="62" y="18"/>
                      <a:pt x="50" y="18"/>
                    </a:cubicBezTo>
                    <a:cubicBezTo>
                      <a:pt x="32" y="18"/>
                      <a:pt x="20" y="33"/>
                      <a:pt x="20" y="49"/>
                    </a:cubicBezTo>
                    <a:cubicBezTo>
                      <a:pt x="20" y="66"/>
                      <a:pt x="33" y="81"/>
                      <a:pt x="51" y="81"/>
                    </a:cubicBezTo>
                    <a:cubicBezTo>
                      <a:pt x="61" y="81"/>
                      <a:pt x="71" y="76"/>
                      <a:pt x="77" y="67"/>
                    </a:cubicBezTo>
                    <a:lnTo>
                      <a:pt x="77" y="32"/>
                    </a:lnTo>
                    <a:close/>
                    <a:moveTo>
                      <a:pt x="49" y="99"/>
                    </a:moveTo>
                    <a:cubicBezTo>
                      <a:pt x="40" y="99"/>
                      <a:pt x="31" y="96"/>
                      <a:pt x="25" y="93"/>
                    </a:cubicBezTo>
                    <a:cubicBezTo>
                      <a:pt x="10" y="84"/>
                      <a:pt x="0" y="68"/>
                      <a:pt x="0" y="49"/>
                    </a:cubicBezTo>
                    <a:cubicBezTo>
                      <a:pt x="0" y="30"/>
                      <a:pt x="11" y="14"/>
                      <a:pt x="25" y="6"/>
                    </a:cubicBezTo>
                    <a:cubicBezTo>
                      <a:pt x="31" y="2"/>
                      <a:pt x="39" y="0"/>
                      <a:pt x="48" y="0"/>
                    </a:cubicBezTo>
                    <a:cubicBezTo>
                      <a:pt x="59" y="0"/>
                      <a:pt x="69" y="3"/>
                      <a:pt x="78" y="11"/>
                    </a:cubicBezTo>
                    <a:cubicBezTo>
                      <a:pt x="78" y="2"/>
                      <a:pt x="78" y="2"/>
                      <a:pt x="78" y="2"/>
                    </a:cubicBezTo>
                    <a:cubicBezTo>
                      <a:pt x="96" y="2"/>
                      <a:pt x="96" y="2"/>
                      <a:pt x="96" y="2"/>
                    </a:cubicBezTo>
                    <a:cubicBezTo>
                      <a:pt x="96" y="93"/>
                      <a:pt x="96" y="93"/>
                      <a:pt x="96" y="93"/>
                    </a:cubicBezTo>
                    <a:cubicBezTo>
                      <a:pt x="96" y="107"/>
                      <a:pt x="95" y="116"/>
                      <a:pt x="91" y="124"/>
                    </a:cubicBezTo>
                    <a:cubicBezTo>
                      <a:pt x="83" y="139"/>
                      <a:pt x="69" y="147"/>
                      <a:pt x="50" y="147"/>
                    </a:cubicBezTo>
                    <a:cubicBezTo>
                      <a:pt x="25" y="147"/>
                      <a:pt x="10" y="135"/>
                      <a:pt x="4" y="125"/>
                    </a:cubicBezTo>
                    <a:cubicBezTo>
                      <a:pt x="18" y="112"/>
                      <a:pt x="18" y="112"/>
                      <a:pt x="18" y="112"/>
                    </a:cubicBezTo>
                    <a:cubicBezTo>
                      <a:pt x="25" y="121"/>
                      <a:pt x="33" y="129"/>
                      <a:pt x="49" y="129"/>
                    </a:cubicBezTo>
                    <a:cubicBezTo>
                      <a:pt x="59" y="129"/>
                      <a:pt x="67" y="125"/>
                      <a:pt x="72" y="118"/>
                    </a:cubicBezTo>
                    <a:cubicBezTo>
                      <a:pt x="75" y="113"/>
                      <a:pt x="77" y="106"/>
                      <a:pt x="77" y="94"/>
                    </a:cubicBezTo>
                    <a:cubicBezTo>
                      <a:pt x="77" y="89"/>
                      <a:pt x="77" y="89"/>
                      <a:pt x="77" y="89"/>
                    </a:cubicBezTo>
                    <a:cubicBezTo>
                      <a:pt x="70" y="95"/>
                      <a:pt x="60" y="99"/>
                      <a:pt x="49" y="99"/>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 name="Freeform 132">
                <a:extLst>
                  <a:ext uri="{FF2B5EF4-FFF2-40B4-BE49-F238E27FC236}">
                    <a16:creationId xmlns:a16="http://schemas.microsoft.com/office/drawing/2014/main" id="{3708598F-E3B8-4DAE-A4A6-1C5BF8CECF4E}"/>
                  </a:ext>
                </a:extLst>
              </p:cNvPr>
              <p:cNvSpPr>
                <a:spLocks noEditPoints="1"/>
              </p:cNvSpPr>
              <p:nvPr userDrawn="1"/>
            </p:nvSpPr>
            <p:spPr bwMode="auto">
              <a:xfrm>
                <a:off x="4913" y="2089"/>
                <a:ext cx="225" cy="235"/>
              </a:xfrm>
              <a:custGeom>
                <a:avLst/>
                <a:gdLst>
                  <a:gd name="T0" fmla="*/ 76 w 95"/>
                  <a:gd name="T1" fmla="*/ 32 h 99"/>
                  <a:gd name="T2" fmla="*/ 49 w 95"/>
                  <a:gd name="T3" fmla="*/ 18 h 99"/>
                  <a:gd name="T4" fmla="*/ 19 w 95"/>
                  <a:gd name="T5" fmla="*/ 49 h 99"/>
                  <a:gd name="T6" fmla="*/ 50 w 95"/>
                  <a:gd name="T7" fmla="*/ 81 h 99"/>
                  <a:gd name="T8" fmla="*/ 76 w 95"/>
                  <a:gd name="T9" fmla="*/ 67 h 99"/>
                  <a:gd name="T10" fmla="*/ 76 w 95"/>
                  <a:gd name="T11" fmla="*/ 32 h 99"/>
                  <a:gd name="T12" fmla="*/ 77 w 95"/>
                  <a:gd name="T13" fmla="*/ 88 h 99"/>
                  <a:gd name="T14" fmla="*/ 48 w 95"/>
                  <a:gd name="T15" fmla="*/ 99 h 99"/>
                  <a:gd name="T16" fmla="*/ 24 w 95"/>
                  <a:gd name="T17" fmla="*/ 93 h 99"/>
                  <a:gd name="T18" fmla="*/ 0 w 95"/>
                  <a:gd name="T19" fmla="*/ 49 h 99"/>
                  <a:gd name="T20" fmla="*/ 24 w 95"/>
                  <a:gd name="T21" fmla="*/ 6 h 99"/>
                  <a:gd name="T22" fmla="*/ 47 w 95"/>
                  <a:gd name="T23" fmla="*/ 0 h 99"/>
                  <a:gd name="T24" fmla="*/ 77 w 95"/>
                  <a:gd name="T25" fmla="*/ 11 h 99"/>
                  <a:gd name="T26" fmla="*/ 77 w 95"/>
                  <a:gd name="T27" fmla="*/ 2 h 99"/>
                  <a:gd name="T28" fmla="*/ 95 w 95"/>
                  <a:gd name="T29" fmla="*/ 2 h 99"/>
                  <a:gd name="T30" fmla="*/ 95 w 95"/>
                  <a:gd name="T31" fmla="*/ 97 h 99"/>
                  <a:gd name="T32" fmla="*/ 77 w 95"/>
                  <a:gd name="T33" fmla="*/ 97 h 99"/>
                  <a:gd name="T34" fmla="*/ 77 w 95"/>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99">
                    <a:moveTo>
                      <a:pt x="76" y="32"/>
                    </a:moveTo>
                    <a:cubicBezTo>
                      <a:pt x="70" y="24"/>
                      <a:pt x="61" y="18"/>
                      <a:pt x="49" y="18"/>
                    </a:cubicBezTo>
                    <a:cubicBezTo>
                      <a:pt x="31" y="18"/>
                      <a:pt x="19" y="33"/>
                      <a:pt x="19" y="49"/>
                    </a:cubicBezTo>
                    <a:cubicBezTo>
                      <a:pt x="19" y="66"/>
                      <a:pt x="32" y="81"/>
                      <a:pt x="50" y="81"/>
                    </a:cubicBezTo>
                    <a:cubicBezTo>
                      <a:pt x="60" y="81"/>
                      <a:pt x="70" y="76"/>
                      <a:pt x="76" y="67"/>
                    </a:cubicBezTo>
                    <a:lnTo>
                      <a:pt x="76" y="32"/>
                    </a:lnTo>
                    <a:close/>
                    <a:moveTo>
                      <a:pt x="77" y="88"/>
                    </a:moveTo>
                    <a:cubicBezTo>
                      <a:pt x="69" y="95"/>
                      <a:pt x="59" y="99"/>
                      <a:pt x="48" y="99"/>
                    </a:cubicBezTo>
                    <a:cubicBezTo>
                      <a:pt x="39" y="99"/>
                      <a:pt x="30" y="96"/>
                      <a:pt x="24" y="93"/>
                    </a:cubicBezTo>
                    <a:cubicBezTo>
                      <a:pt x="9" y="84"/>
                      <a:pt x="0" y="68"/>
                      <a:pt x="0" y="49"/>
                    </a:cubicBezTo>
                    <a:cubicBezTo>
                      <a:pt x="0" y="30"/>
                      <a:pt x="10" y="14"/>
                      <a:pt x="24" y="6"/>
                    </a:cubicBezTo>
                    <a:cubicBezTo>
                      <a:pt x="30" y="2"/>
                      <a:pt x="38" y="0"/>
                      <a:pt x="47" y="0"/>
                    </a:cubicBezTo>
                    <a:cubicBezTo>
                      <a:pt x="58" y="0"/>
                      <a:pt x="68" y="3"/>
                      <a:pt x="77" y="11"/>
                    </a:cubicBezTo>
                    <a:cubicBezTo>
                      <a:pt x="77" y="2"/>
                      <a:pt x="77" y="2"/>
                      <a:pt x="77" y="2"/>
                    </a:cubicBezTo>
                    <a:cubicBezTo>
                      <a:pt x="95" y="2"/>
                      <a:pt x="95" y="2"/>
                      <a:pt x="95" y="2"/>
                    </a:cubicBezTo>
                    <a:cubicBezTo>
                      <a:pt x="95" y="97"/>
                      <a:pt x="95" y="97"/>
                      <a:pt x="95"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 name="Freeform 133">
                <a:extLst>
                  <a:ext uri="{FF2B5EF4-FFF2-40B4-BE49-F238E27FC236}">
                    <a16:creationId xmlns:a16="http://schemas.microsoft.com/office/drawing/2014/main" id="{36EAD296-57F0-4A3D-8C9D-D4FCBE09EBD8}"/>
                  </a:ext>
                </a:extLst>
              </p:cNvPr>
              <p:cNvSpPr>
                <a:spLocks noEditPoints="1"/>
              </p:cNvSpPr>
              <p:nvPr userDrawn="1"/>
            </p:nvSpPr>
            <p:spPr bwMode="auto">
              <a:xfrm>
                <a:off x="2502" y="2585"/>
                <a:ext cx="197" cy="212"/>
              </a:xfrm>
              <a:custGeom>
                <a:avLst/>
                <a:gdLst>
                  <a:gd name="T0" fmla="*/ 19 w 83"/>
                  <a:gd name="T1" fmla="*/ 33 h 89"/>
                  <a:gd name="T2" fmla="*/ 65 w 83"/>
                  <a:gd name="T3" fmla="*/ 33 h 89"/>
                  <a:gd name="T4" fmla="*/ 42 w 83"/>
                  <a:gd name="T5" fmla="*/ 15 h 89"/>
                  <a:gd name="T6" fmla="*/ 19 w 83"/>
                  <a:gd name="T7" fmla="*/ 33 h 89"/>
                  <a:gd name="T8" fmla="*/ 17 w 83"/>
                  <a:gd name="T9" fmla="*/ 48 h 89"/>
                  <a:gd name="T10" fmla="*/ 45 w 83"/>
                  <a:gd name="T11" fmla="*/ 74 h 89"/>
                  <a:gd name="T12" fmla="*/ 69 w 83"/>
                  <a:gd name="T13" fmla="*/ 62 h 89"/>
                  <a:gd name="T14" fmla="*/ 80 w 83"/>
                  <a:gd name="T15" fmla="*/ 73 h 89"/>
                  <a:gd name="T16" fmla="*/ 44 w 83"/>
                  <a:gd name="T17" fmla="*/ 89 h 89"/>
                  <a:gd name="T18" fmla="*/ 0 w 83"/>
                  <a:gd name="T19" fmla="*/ 44 h 89"/>
                  <a:gd name="T20" fmla="*/ 42 w 83"/>
                  <a:gd name="T21" fmla="*/ 0 h 89"/>
                  <a:gd name="T22" fmla="*/ 83 w 83"/>
                  <a:gd name="T23" fmla="*/ 44 h 89"/>
                  <a:gd name="T24" fmla="*/ 83 w 83"/>
                  <a:gd name="T25" fmla="*/ 48 h 89"/>
                  <a:gd name="T26" fmla="*/ 17 w 83"/>
                  <a:gd name="T27"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9">
                    <a:moveTo>
                      <a:pt x="19" y="33"/>
                    </a:moveTo>
                    <a:cubicBezTo>
                      <a:pt x="65" y="33"/>
                      <a:pt x="65" y="33"/>
                      <a:pt x="65" y="33"/>
                    </a:cubicBezTo>
                    <a:cubicBezTo>
                      <a:pt x="62" y="23"/>
                      <a:pt x="53" y="15"/>
                      <a:pt x="42" y="15"/>
                    </a:cubicBezTo>
                    <a:cubicBezTo>
                      <a:pt x="31" y="15"/>
                      <a:pt x="21" y="22"/>
                      <a:pt x="19" y="33"/>
                    </a:cubicBezTo>
                    <a:moveTo>
                      <a:pt x="17" y="48"/>
                    </a:moveTo>
                    <a:cubicBezTo>
                      <a:pt x="18" y="62"/>
                      <a:pt x="30" y="74"/>
                      <a:pt x="45" y="74"/>
                    </a:cubicBezTo>
                    <a:cubicBezTo>
                      <a:pt x="57" y="74"/>
                      <a:pt x="64" y="68"/>
                      <a:pt x="69" y="62"/>
                    </a:cubicBezTo>
                    <a:cubicBezTo>
                      <a:pt x="80" y="73"/>
                      <a:pt x="80" y="73"/>
                      <a:pt x="80" y="73"/>
                    </a:cubicBezTo>
                    <a:cubicBezTo>
                      <a:pt x="74" y="81"/>
                      <a:pt x="62" y="89"/>
                      <a:pt x="44" y="89"/>
                    </a:cubicBezTo>
                    <a:cubicBezTo>
                      <a:pt x="20" y="89"/>
                      <a:pt x="0" y="70"/>
                      <a:pt x="0" y="44"/>
                    </a:cubicBezTo>
                    <a:cubicBezTo>
                      <a:pt x="0" y="19"/>
                      <a:pt x="18" y="0"/>
                      <a:pt x="42" y="0"/>
                    </a:cubicBezTo>
                    <a:cubicBezTo>
                      <a:pt x="66" y="0"/>
                      <a:pt x="83" y="19"/>
                      <a:pt x="83" y="44"/>
                    </a:cubicBezTo>
                    <a:cubicBezTo>
                      <a:pt x="83" y="45"/>
                      <a:pt x="83" y="46"/>
                      <a:pt x="83" y="48"/>
                    </a:cubicBezTo>
                    <a:lnTo>
                      <a:pt x="17" y="48"/>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 name="Freeform 134">
                <a:extLst>
                  <a:ext uri="{FF2B5EF4-FFF2-40B4-BE49-F238E27FC236}">
                    <a16:creationId xmlns:a16="http://schemas.microsoft.com/office/drawing/2014/main" id="{6ED2E075-0108-4022-A543-0C9C6F63CDDF}"/>
                  </a:ext>
                </a:extLst>
              </p:cNvPr>
              <p:cNvSpPr>
                <a:spLocks/>
              </p:cNvSpPr>
              <p:nvPr userDrawn="1"/>
            </p:nvSpPr>
            <p:spPr bwMode="auto">
              <a:xfrm>
                <a:off x="2710" y="2590"/>
                <a:ext cx="205" cy="202"/>
              </a:xfrm>
              <a:custGeom>
                <a:avLst/>
                <a:gdLst>
                  <a:gd name="T0" fmla="*/ 0 w 205"/>
                  <a:gd name="T1" fmla="*/ 0 h 202"/>
                  <a:gd name="T2" fmla="*/ 43 w 205"/>
                  <a:gd name="T3" fmla="*/ 0 h 202"/>
                  <a:gd name="T4" fmla="*/ 103 w 205"/>
                  <a:gd name="T5" fmla="*/ 138 h 202"/>
                  <a:gd name="T6" fmla="*/ 162 w 205"/>
                  <a:gd name="T7" fmla="*/ 0 h 202"/>
                  <a:gd name="T8" fmla="*/ 205 w 205"/>
                  <a:gd name="T9" fmla="*/ 0 h 202"/>
                  <a:gd name="T10" fmla="*/ 117 w 205"/>
                  <a:gd name="T11" fmla="*/ 202 h 202"/>
                  <a:gd name="T12" fmla="*/ 88 w 205"/>
                  <a:gd name="T13" fmla="*/ 202 h 202"/>
                  <a:gd name="T14" fmla="*/ 0 w 205"/>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02">
                    <a:moveTo>
                      <a:pt x="0" y="0"/>
                    </a:moveTo>
                    <a:lnTo>
                      <a:pt x="43" y="0"/>
                    </a:lnTo>
                    <a:lnTo>
                      <a:pt x="103" y="138"/>
                    </a:lnTo>
                    <a:lnTo>
                      <a:pt x="162" y="0"/>
                    </a:lnTo>
                    <a:lnTo>
                      <a:pt x="205" y="0"/>
                    </a:lnTo>
                    <a:lnTo>
                      <a:pt x="117" y="202"/>
                    </a:lnTo>
                    <a:lnTo>
                      <a:pt x="88" y="202"/>
                    </a:lnTo>
                    <a:lnTo>
                      <a:pt x="0" y="0"/>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 name="Freeform 135">
                <a:extLst>
                  <a:ext uri="{FF2B5EF4-FFF2-40B4-BE49-F238E27FC236}">
                    <a16:creationId xmlns:a16="http://schemas.microsoft.com/office/drawing/2014/main" id="{F32C59DB-2B6F-46BF-A101-6E88A6FFC0A8}"/>
                  </a:ext>
                </a:extLst>
              </p:cNvPr>
              <p:cNvSpPr>
                <a:spLocks noEditPoints="1"/>
              </p:cNvSpPr>
              <p:nvPr userDrawn="1"/>
            </p:nvSpPr>
            <p:spPr bwMode="auto">
              <a:xfrm>
                <a:off x="2926" y="2585"/>
                <a:ext cx="205" cy="212"/>
              </a:xfrm>
              <a:custGeom>
                <a:avLst/>
                <a:gdLst>
                  <a:gd name="T0" fmla="*/ 69 w 86"/>
                  <a:gd name="T1" fmla="*/ 28 h 89"/>
                  <a:gd name="T2" fmla="*/ 44 w 86"/>
                  <a:gd name="T3" fmla="*/ 16 h 89"/>
                  <a:gd name="T4" fmla="*/ 17 w 86"/>
                  <a:gd name="T5" fmla="*/ 44 h 89"/>
                  <a:gd name="T6" fmla="*/ 45 w 86"/>
                  <a:gd name="T7" fmla="*/ 73 h 89"/>
                  <a:gd name="T8" fmla="*/ 69 w 86"/>
                  <a:gd name="T9" fmla="*/ 60 h 89"/>
                  <a:gd name="T10" fmla="*/ 69 w 86"/>
                  <a:gd name="T11" fmla="*/ 28 h 89"/>
                  <a:gd name="T12" fmla="*/ 69 w 86"/>
                  <a:gd name="T13" fmla="*/ 79 h 89"/>
                  <a:gd name="T14" fmla="*/ 43 w 86"/>
                  <a:gd name="T15" fmla="*/ 89 h 89"/>
                  <a:gd name="T16" fmla="*/ 21 w 86"/>
                  <a:gd name="T17" fmla="*/ 83 h 89"/>
                  <a:gd name="T18" fmla="*/ 0 w 86"/>
                  <a:gd name="T19" fmla="*/ 44 h 89"/>
                  <a:gd name="T20" fmla="*/ 22 w 86"/>
                  <a:gd name="T21" fmla="*/ 5 h 89"/>
                  <a:gd name="T22" fmla="*/ 42 w 86"/>
                  <a:gd name="T23" fmla="*/ 0 h 89"/>
                  <a:gd name="T24" fmla="*/ 69 w 86"/>
                  <a:gd name="T25" fmla="*/ 10 h 89"/>
                  <a:gd name="T26" fmla="*/ 69 w 86"/>
                  <a:gd name="T27" fmla="*/ 2 h 89"/>
                  <a:gd name="T28" fmla="*/ 86 w 86"/>
                  <a:gd name="T29" fmla="*/ 2 h 89"/>
                  <a:gd name="T30" fmla="*/ 86 w 86"/>
                  <a:gd name="T31" fmla="*/ 87 h 89"/>
                  <a:gd name="T32" fmla="*/ 69 w 86"/>
                  <a:gd name="T33" fmla="*/ 87 h 89"/>
                  <a:gd name="T34" fmla="*/ 69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3" y="21"/>
                      <a:pt x="55" y="16"/>
                      <a:pt x="44" y="16"/>
                    </a:cubicBezTo>
                    <a:cubicBezTo>
                      <a:pt x="28" y="16"/>
                      <a:pt x="17" y="29"/>
                      <a:pt x="17" y="44"/>
                    </a:cubicBezTo>
                    <a:cubicBezTo>
                      <a:pt x="17" y="60"/>
                      <a:pt x="29" y="73"/>
                      <a:pt x="45" y="73"/>
                    </a:cubicBezTo>
                    <a:cubicBezTo>
                      <a:pt x="54" y="73"/>
                      <a:pt x="63" y="68"/>
                      <a:pt x="69" y="60"/>
                    </a:cubicBezTo>
                    <a:lnTo>
                      <a:pt x="69" y="28"/>
                    </a:lnTo>
                    <a:close/>
                    <a:moveTo>
                      <a:pt x="69" y="79"/>
                    </a:moveTo>
                    <a:cubicBezTo>
                      <a:pt x="62" y="85"/>
                      <a:pt x="53" y="89"/>
                      <a:pt x="43" y="89"/>
                    </a:cubicBezTo>
                    <a:cubicBezTo>
                      <a:pt x="35" y="89"/>
                      <a:pt x="27" y="87"/>
                      <a:pt x="21" y="83"/>
                    </a:cubicBezTo>
                    <a:cubicBezTo>
                      <a:pt x="8" y="76"/>
                      <a:pt x="0" y="61"/>
                      <a:pt x="0" y="44"/>
                    </a:cubicBezTo>
                    <a:cubicBezTo>
                      <a:pt x="0" y="27"/>
                      <a:pt x="9" y="13"/>
                      <a:pt x="22" y="5"/>
                    </a:cubicBezTo>
                    <a:cubicBezTo>
                      <a:pt x="27" y="2"/>
                      <a:pt x="34" y="0"/>
                      <a:pt x="42" y="0"/>
                    </a:cubicBezTo>
                    <a:cubicBezTo>
                      <a:pt x="52" y="0"/>
                      <a:pt x="61" y="3"/>
                      <a:pt x="69" y="10"/>
                    </a:cubicBezTo>
                    <a:cubicBezTo>
                      <a:pt x="69" y="2"/>
                      <a:pt x="69" y="2"/>
                      <a:pt x="69" y="2"/>
                    </a:cubicBezTo>
                    <a:cubicBezTo>
                      <a:pt x="86" y="2"/>
                      <a:pt x="86" y="2"/>
                      <a:pt x="86" y="2"/>
                    </a:cubicBezTo>
                    <a:cubicBezTo>
                      <a:pt x="86" y="87"/>
                      <a:pt x="86" y="87"/>
                      <a:pt x="86" y="87"/>
                    </a:cubicBezTo>
                    <a:cubicBezTo>
                      <a:pt x="69" y="87"/>
                      <a:pt x="69" y="87"/>
                      <a:pt x="69" y="87"/>
                    </a:cubicBezTo>
                    <a:lnTo>
                      <a:pt x="69"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 name="Rectangle 136">
                <a:extLst>
                  <a:ext uri="{FF2B5EF4-FFF2-40B4-BE49-F238E27FC236}">
                    <a16:creationId xmlns:a16="http://schemas.microsoft.com/office/drawing/2014/main" id="{6FF1C646-638E-4272-9096-637AC2B158B9}"/>
                  </a:ext>
                </a:extLst>
              </p:cNvPr>
              <p:cNvSpPr>
                <a:spLocks noChangeArrowheads="1"/>
              </p:cNvSpPr>
              <p:nvPr userDrawn="1"/>
            </p:nvSpPr>
            <p:spPr bwMode="auto">
              <a:xfrm>
                <a:off x="3192" y="2485"/>
                <a:ext cx="41" cy="307"/>
              </a:xfrm>
              <a:prstGeom prst="rect">
                <a:avLst/>
              </a:prstGeom>
              <a:solidFill>
                <a:srgbClr val="F37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 name="Freeform 137">
                <a:extLst>
                  <a:ext uri="{FF2B5EF4-FFF2-40B4-BE49-F238E27FC236}">
                    <a16:creationId xmlns:a16="http://schemas.microsoft.com/office/drawing/2014/main" id="{A44FD55E-3C6B-4F88-9237-A431EE82D6BC}"/>
                  </a:ext>
                </a:extLst>
              </p:cNvPr>
              <p:cNvSpPr>
                <a:spLocks/>
              </p:cNvSpPr>
              <p:nvPr userDrawn="1"/>
            </p:nvSpPr>
            <p:spPr bwMode="auto">
              <a:xfrm>
                <a:off x="3292" y="2590"/>
                <a:ext cx="190" cy="207"/>
              </a:xfrm>
              <a:custGeom>
                <a:avLst/>
                <a:gdLst>
                  <a:gd name="T0" fmla="*/ 8 w 80"/>
                  <a:gd name="T1" fmla="*/ 73 h 87"/>
                  <a:gd name="T2" fmla="*/ 0 w 80"/>
                  <a:gd name="T3" fmla="*/ 43 h 87"/>
                  <a:gd name="T4" fmla="*/ 0 w 80"/>
                  <a:gd name="T5" fmla="*/ 0 h 87"/>
                  <a:gd name="T6" fmla="*/ 17 w 80"/>
                  <a:gd name="T7" fmla="*/ 0 h 87"/>
                  <a:gd name="T8" fmla="*/ 17 w 80"/>
                  <a:gd name="T9" fmla="*/ 46 h 87"/>
                  <a:gd name="T10" fmla="*/ 22 w 80"/>
                  <a:gd name="T11" fmla="*/ 63 h 87"/>
                  <a:gd name="T12" fmla="*/ 39 w 80"/>
                  <a:gd name="T13" fmla="*/ 71 h 87"/>
                  <a:gd name="T14" fmla="*/ 63 w 80"/>
                  <a:gd name="T15" fmla="*/ 58 h 87"/>
                  <a:gd name="T16" fmla="*/ 63 w 80"/>
                  <a:gd name="T17" fmla="*/ 0 h 87"/>
                  <a:gd name="T18" fmla="*/ 80 w 80"/>
                  <a:gd name="T19" fmla="*/ 0 h 87"/>
                  <a:gd name="T20" fmla="*/ 80 w 80"/>
                  <a:gd name="T21" fmla="*/ 85 h 87"/>
                  <a:gd name="T22" fmla="*/ 63 w 80"/>
                  <a:gd name="T23" fmla="*/ 85 h 87"/>
                  <a:gd name="T24" fmla="*/ 63 w 80"/>
                  <a:gd name="T25" fmla="*/ 77 h 87"/>
                  <a:gd name="T26" fmla="*/ 38 w 80"/>
                  <a:gd name="T27" fmla="*/ 87 h 87"/>
                  <a:gd name="T28" fmla="*/ 8 w 80"/>
                  <a:gd name="T2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7">
                    <a:moveTo>
                      <a:pt x="8" y="73"/>
                    </a:moveTo>
                    <a:cubicBezTo>
                      <a:pt x="3" y="66"/>
                      <a:pt x="0" y="58"/>
                      <a:pt x="0" y="43"/>
                    </a:cubicBezTo>
                    <a:cubicBezTo>
                      <a:pt x="0" y="0"/>
                      <a:pt x="0" y="0"/>
                      <a:pt x="0" y="0"/>
                    </a:cubicBezTo>
                    <a:cubicBezTo>
                      <a:pt x="17" y="0"/>
                      <a:pt x="17" y="0"/>
                      <a:pt x="17" y="0"/>
                    </a:cubicBezTo>
                    <a:cubicBezTo>
                      <a:pt x="17" y="46"/>
                      <a:pt x="17" y="46"/>
                      <a:pt x="17" y="46"/>
                    </a:cubicBezTo>
                    <a:cubicBezTo>
                      <a:pt x="17" y="55"/>
                      <a:pt x="19" y="59"/>
                      <a:pt x="22" y="63"/>
                    </a:cubicBezTo>
                    <a:cubicBezTo>
                      <a:pt x="26" y="68"/>
                      <a:pt x="32" y="71"/>
                      <a:pt x="39" y="71"/>
                    </a:cubicBezTo>
                    <a:cubicBezTo>
                      <a:pt x="49" y="71"/>
                      <a:pt x="58" y="64"/>
                      <a:pt x="63" y="58"/>
                    </a:cubicBezTo>
                    <a:cubicBezTo>
                      <a:pt x="63" y="0"/>
                      <a:pt x="63" y="0"/>
                      <a:pt x="63" y="0"/>
                    </a:cubicBezTo>
                    <a:cubicBezTo>
                      <a:pt x="80" y="0"/>
                      <a:pt x="80" y="0"/>
                      <a:pt x="80" y="0"/>
                    </a:cubicBezTo>
                    <a:cubicBezTo>
                      <a:pt x="80" y="85"/>
                      <a:pt x="80" y="85"/>
                      <a:pt x="80" y="85"/>
                    </a:cubicBezTo>
                    <a:cubicBezTo>
                      <a:pt x="63" y="85"/>
                      <a:pt x="63" y="85"/>
                      <a:pt x="63" y="85"/>
                    </a:cubicBezTo>
                    <a:cubicBezTo>
                      <a:pt x="63" y="77"/>
                      <a:pt x="63" y="77"/>
                      <a:pt x="63" y="77"/>
                    </a:cubicBezTo>
                    <a:cubicBezTo>
                      <a:pt x="60" y="81"/>
                      <a:pt x="50" y="87"/>
                      <a:pt x="38" y="87"/>
                    </a:cubicBezTo>
                    <a:cubicBezTo>
                      <a:pt x="26" y="87"/>
                      <a:pt x="15" y="81"/>
                      <a:pt x="8" y="73"/>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 name="Freeform 138">
                <a:extLst>
                  <a:ext uri="{FF2B5EF4-FFF2-40B4-BE49-F238E27FC236}">
                    <a16:creationId xmlns:a16="http://schemas.microsoft.com/office/drawing/2014/main" id="{01E3DA5E-340C-47AE-9794-5AA8378D2C18}"/>
                  </a:ext>
                </a:extLst>
              </p:cNvPr>
              <p:cNvSpPr>
                <a:spLocks noEditPoints="1"/>
              </p:cNvSpPr>
              <p:nvPr userDrawn="1"/>
            </p:nvSpPr>
            <p:spPr bwMode="auto">
              <a:xfrm>
                <a:off x="3529" y="2585"/>
                <a:ext cx="207" cy="212"/>
              </a:xfrm>
              <a:custGeom>
                <a:avLst/>
                <a:gdLst>
                  <a:gd name="T0" fmla="*/ 69 w 87"/>
                  <a:gd name="T1" fmla="*/ 28 h 89"/>
                  <a:gd name="T2" fmla="*/ 45 w 87"/>
                  <a:gd name="T3" fmla="*/ 16 h 89"/>
                  <a:gd name="T4" fmla="*/ 18 w 87"/>
                  <a:gd name="T5" fmla="*/ 44 h 89"/>
                  <a:gd name="T6" fmla="*/ 46 w 87"/>
                  <a:gd name="T7" fmla="*/ 73 h 89"/>
                  <a:gd name="T8" fmla="*/ 69 w 87"/>
                  <a:gd name="T9" fmla="*/ 60 h 89"/>
                  <a:gd name="T10" fmla="*/ 69 w 87"/>
                  <a:gd name="T11" fmla="*/ 28 h 89"/>
                  <a:gd name="T12" fmla="*/ 70 w 87"/>
                  <a:gd name="T13" fmla="*/ 79 h 89"/>
                  <a:gd name="T14" fmla="*/ 44 w 87"/>
                  <a:gd name="T15" fmla="*/ 89 h 89"/>
                  <a:gd name="T16" fmla="*/ 22 w 87"/>
                  <a:gd name="T17" fmla="*/ 83 h 89"/>
                  <a:gd name="T18" fmla="*/ 0 w 87"/>
                  <a:gd name="T19" fmla="*/ 44 h 89"/>
                  <a:gd name="T20" fmla="*/ 22 w 87"/>
                  <a:gd name="T21" fmla="*/ 5 h 89"/>
                  <a:gd name="T22" fmla="*/ 43 w 87"/>
                  <a:gd name="T23" fmla="*/ 0 h 89"/>
                  <a:gd name="T24" fmla="*/ 70 w 87"/>
                  <a:gd name="T25" fmla="*/ 10 h 89"/>
                  <a:gd name="T26" fmla="*/ 70 w 87"/>
                  <a:gd name="T27" fmla="*/ 2 h 89"/>
                  <a:gd name="T28" fmla="*/ 87 w 87"/>
                  <a:gd name="T29" fmla="*/ 2 h 89"/>
                  <a:gd name="T30" fmla="*/ 87 w 87"/>
                  <a:gd name="T31" fmla="*/ 87 h 89"/>
                  <a:gd name="T32" fmla="*/ 70 w 87"/>
                  <a:gd name="T33" fmla="*/ 87 h 89"/>
                  <a:gd name="T34" fmla="*/ 70 w 87"/>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89">
                    <a:moveTo>
                      <a:pt x="69" y="28"/>
                    </a:moveTo>
                    <a:cubicBezTo>
                      <a:pt x="64" y="21"/>
                      <a:pt x="55" y="16"/>
                      <a:pt x="45" y="16"/>
                    </a:cubicBezTo>
                    <a:cubicBezTo>
                      <a:pt x="29" y="16"/>
                      <a:pt x="18" y="29"/>
                      <a:pt x="18" y="44"/>
                    </a:cubicBezTo>
                    <a:cubicBezTo>
                      <a:pt x="18" y="60"/>
                      <a:pt x="29" y="73"/>
                      <a:pt x="46" y="73"/>
                    </a:cubicBezTo>
                    <a:cubicBezTo>
                      <a:pt x="55" y="73"/>
                      <a:pt x="64" y="68"/>
                      <a:pt x="69" y="60"/>
                    </a:cubicBezTo>
                    <a:lnTo>
                      <a:pt x="69" y="28"/>
                    </a:lnTo>
                    <a:close/>
                    <a:moveTo>
                      <a:pt x="70" y="79"/>
                    </a:moveTo>
                    <a:cubicBezTo>
                      <a:pt x="63" y="85"/>
                      <a:pt x="54" y="89"/>
                      <a:pt x="44" y="89"/>
                    </a:cubicBezTo>
                    <a:cubicBezTo>
                      <a:pt x="36" y="89"/>
                      <a:pt x="28" y="87"/>
                      <a:pt x="22" y="83"/>
                    </a:cubicBezTo>
                    <a:cubicBezTo>
                      <a:pt x="9" y="76"/>
                      <a:pt x="0" y="61"/>
                      <a:pt x="0" y="44"/>
                    </a:cubicBezTo>
                    <a:cubicBezTo>
                      <a:pt x="0" y="27"/>
                      <a:pt x="9" y="13"/>
                      <a:pt x="22" y="5"/>
                    </a:cubicBezTo>
                    <a:cubicBezTo>
                      <a:pt x="28" y="2"/>
                      <a:pt x="35" y="0"/>
                      <a:pt x="43" y="0"/>
                    </a:cubicBezTo>
                    <a:cubicBezTo>
                      <a:pt x="53" y="0"/>
                      <a:pt x="62" y="3"/>
                      <a:pt x="70" y="10"/>
                    </a:cubicBezTo>
                    <a:cubicBezTo>
                      <a:pt x="70" y="2"/>
                      <a:pt x="70" y="2"/>
                      <a:pt x="70" y="2"/>
                    </a:cubicBezTo>
                    <a:cubicBezTo>
                      <a:pt x="87" y="2"/>
                      <a:pt x="87" y="2"/>
                      <a:pt x="87" y="2"/>
                    </a:cubicBezTo>
                    <a:cubicBezTo>
                      <a:pt x="87" y="87"/>
                      <a:pt x="87" y="87"/>
                      <a:pt x="87"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 name="Freeform 139">
                <a:extLst>
                  <a:ext uri="{FF2B5EF4-FFF2-40B4-BE49-F238E27FC236}">
                    <a16:creationId xmlns:a16="http://schemas.microsoft.com/office/drawing/2014/main" id="{498A0B75-192F-4799-ABF2-4913D21EB4E4}"/>
                  </a:ext>
                </a:extLst>
              </p:cNvPr>
              <p:cNvSpPr>
                <a:spLocks/>
              </p:cNvSpPr>
              <p:nvPr userDrawn="1"/>
            </p:nvSpPr>
            <p:spPr bwMode="auto">
              <a:xfrm>
                <a:off x="3769" y="2533"/>
                <a:ext cx="159" cy="264"/>
              </a:xfrm>
              <a:custGeom>
                <a:avLst/>
                <a:gdLst>
                  <a:gd name="T0" fmla="*/ 67 w 67"/>
                  <a:gd name="T1" fmla="*/ 109 h 111"/>
                  <a:gd name="T2" fmla="*/ 53 w 67"/>
                  <a:gd name="T3" fmla="*/ 111 h 111"/>
                  <a:gd name="T4" fmla="*/ 29 w 67"/>
                  <a:gd name="T5" fmla="*/ 101 h 111"/>
                  <a:gd name="T6" fmla="*/ 22 w 67"/>
                  <a:gd name="T7" fmla="*/ 78 h 111"/>
                  <a:gd name="T8" fmla="*/ 22 w 67"/>
                  <a:gd name="T9" fmla="*/ 39 h 111"/>
                  <a:gd name="T10" fmla="*/ 0 w 67"/>
                  <a:gd name="T11" fmla="*/ 39 h 111"/>
                  <a:gd name="T12" fmla="*/ 0 w 67"/>
                  <a:gd name="T13" fmla="*/ 24 h 111"/>
                  <a:gd name="T14" fmla="*/ 22 w 67"/>
                  <a:gd name="T15" fmla="*/ 24 h 111"/>
                  <a:gd name="T16" fmla="*/ 22 w 67"/>
                  <a:gd name="T17" fmla="*/ 0 h 111"/>
                  <a:gd name="T18" fmla="*/ 39 w 67"/>
                  <a:gd name="T19" fmla="*/ 0 h 111"/>
                  <a:gd name="T20" fmla="*/ 39 w 67"/>
                  <a:gd name="T21" fmla="*/ 24 h 111"/>
                  <a:gd name="T22" fmla="*/ 67 w 67"/>
                  <a:gd name="T23" fmla="*/ 24 h 111"/>
                  <a:gd name="T24" fmla="*/ 67 w 67"/>
                  <a:gd name="T25" fmla="*/ 39 h 111"/>
                  <a:gd name="T26" fmla="*/ 39 w 67"/>
                  <a:gd name="T27" fmla="*/ 39 h 111"/>
                  <a:gd name="T28" fmla="*/ 39 w 67"/>
                  <a:gd name="T29" fmla="*/ 79 h 111"/>
                  <a:gd name="T30" fmla="*/ 42 w 67"/>
                  <a:gd name="T31" fmla="*/ 90 h 111"/>
                  <a:gd name="T32" fmla="*/ 54 w 67"/>
                  <a:gd name="T33" fmla="*/ 95 h 111"/>
                  <a:gd name="T34" fmla="*/ 63 w 67"/>
                  <a:gd name="T35" fmla="*/ 93 h 111"/>
                  <a:gd name="T36" fmla="*/ 67 w 67"/>
                  <a:gd name="T3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11">
                    <a:moveTo>
                      <a:pt x="67" y="109"/>
                    </a:moveTo>
                    <a:cubicBezTo>
                      <a:pt x="63" y="110"/>
                      <a:pt x="58" y="111"/>
                      <a:pt x="53" y="111"/>
                    </a:cubicBezTo>
                    <a:cubicBezTo>
                      <a:pt x="42" y="111"/>
                      <a:pt x="34" y="107"/>
                      <a:pt x="29" y="101"/>
                    </a:cubicBezTo>
                    <a:cubicBezTo>
                      <a:pt x="24" y="95"/>
                      <a:pt x="22" y="87"/>
                      <a:pt x="22" y="78"/>
                    </a:cubicBezTo>
                    <a:cubicBezTo>
                      <a:pt x="22" y="39"/>
                      <a:pt x="22" y="39"/>
                      <a:pt x="22" y="39"/>
                    </a:cubicBezTo>
                    <a:cubicBezTo>
                      <a:pt x="0" y="39"/>
                      <a:pt x="0" y="39"/>
                      <a:pt x="0" y="39"/>
                    </a:cubicBezTo>
                    <a:cubicBezTo>
                      <a:pt x="0" y="24"/>
                      <a:pt x="0" y="24"/>
                      <a:pt x="0" y="24"/>
                    </a:cubicBezTo>
                    <a:cubicBezTo>
                      <a:pt x="22" y="24"/>
                      <a:pt x="22" y="24"/>
                      <a:pt x="22" y="24"/>
                    </a:cubicBezTo>
                    <a:cubicBezTo>
                      <a:pt x="22" y="0"/>
                      <a:pt x="22" y="0"/>
                      <a:pt x="22" y="0"/>
                    </a:cubicBezTo>
                    <a:cubicBezTo>
                      <a:pt x="39" y="0"/>
                      <a:pt x="39" y="0"/>
                      <a:pt x="39" y="0"/>
                    </a:cubicBezTo>
                    <a:cubicBezTo>
                      <a:pt x="39" y="24"/>
                      <a:pt x="39" y="24"/>
                      <a:pt x="39" y="24"/>
                    </a:cubicBezTo>
                    <a:cubicBezTo>
                      <a:pt x="67" y="24"/>
                      <a:pt x="67" y="24"/>
                      <a:pt x="67" y="24"/>
                    </a:cubicBezTo>
                    <a:cubicBezTo>
                      <a:pt x="67" y="39"/>
                      <a:pt x="67" y="39"/>
                      <a:pt x="67" y="39"/>
                    </a:cubicBezTo>
                    <a:cubicBezTo>
                      <a:pt x="39" y="39"/>
                      <a:pt x="39" y="39"/>
                      <a:pt x="39" y="39"/>
                    </a:cubicBezTo>
                    <a:cubicBezTo>
                      <a:pt x="39" y="79"/>
                      <a:pt x="39" y="79"/>
                      <a:pt x="39" y="79"/>
                    </a:cubicBezTo>
                    <a:cubicBezTo>
                      <a:pt x="39" y="84"/>
                      <a:pt x="40" y="87"/>
                      <a:pt x="42" y="90"/>
                    </a:cubicBezTo>
                    <a:cubicBezTo>
                      <a:pt x="44" y="93"/>
                      <a:pt x="49" y="95"/>
                      <a:pt x="54" y="95"/>
                    </a:cubicBezTo>
                    <a:cubicBezTo>
                      <a:pt x="56" y="95"/>
                      <a:pt x="61" y="94"/>
                      <a:pt x="63" y="93"/>
                    </a:cubicBezTo>
                    <a:lnTo>
                      <a:pt x="67" y="10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 name="Freeform 140">
                <a:extLst>
                  <a:ext uri="{FF2B5EF4-FFF2-40B4-BE49-F238E27FC236}">
                    <a16:creationId xmlns:a16="http://schemas.microsoft.com/office/drawing/2014/main" id="{94272472-0821-4280-A5FD-A081E5F5A097}"/>
                  </a:ext>
                </a:extLst>
              </p:cNvPr>
              <p:cNvSpPr>
                <a:spLocks noEditPoints="1"/>
              </p:cNvSpPr>
              <p:nvPr userDrawn="1"/>
            </p:nvSpPr>
            <p:spPr bwMode="auto">
              <a:xfrm>
                <a:off x="3963" y="2490"/>
                <a:ext cx="53" cy="302"/>
              </a:xfrm>
              <a:custGeom>
                <a:avLst/>
                <a:gdLst>
                  <a:gd name="T0" fmla="*/ 2 w 22"/>
                  <a:gd name="T1" fmla="*/ 42 h 127"/>
                  <a:gd name="T2" fmla="*/ 20 w 22"/>
                  <a:gd name="T3" fmla="*/ 42 h 127"/>
                  <a:gd name="T4" fmla="*/ 20 w 22"/>
                  <a:gd name="T5" fmla="*/ 127 h 127"/>
                  <a:gd name="T6" fmla="*/ 2 w 22"/>
                  <a:gd name="T7" fmla="*/ 127 h 127"/>
                  <a:gd name="T8" fmla="*/ 2 w 22"/>
                  <a:gd name="T9" fmla="*/ 42 h 127"/>
                  <a:gd name="T10" fmla="*/ 11 w 22"/>
                  <a:gd name="T11" fmla="*/ 0 h 127"/>
                  <a:gd name="T12" fmla="*/ 22 w 22"/>
                  <a:gd name="T13" fmla="*/ 11 h 127"/>
                  <a:gd name="T14" fmla="*/ 11 w 22"/>
                  <a:gd name="T15" fmla="*/ 23 h 127"/>
                  <a:gd name="T16" fmla="*/ 0 w 22"/>
                  <a:gd name="T17" fmla="*/ 11 h 127"/>
                  <a:gd name="T18" fmla="*/ 11 w 22"/>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7">
                    <a:moveTo>
                      <a:pt x="2" y="42"/>
                    </a:moveTo>
                    <a:cubicBezTo>
                      <a:pt x="20" y="42"/>
                      <a:pt x="20" y="42"/>
                      <a:pt x="20" y="42"/>
                    </a:cubicBezTo>
                    <a:cubicBezTo>
                      <a:pt x="20" y="127"/>
                      <a:pt x="20" y="127"/>
                      <a:pt x="20" y="127"/>
                    </a:cubicBezTo>
                    <a:cubicBezTo>
                      <a:pt x="2" y="127"/>
                      <a:pt x="2" y="127"/>
                      <a:pt x="2" y="127"/>
                    </a:cubicBezTo>
                    <a:lnTo>
                      <a:pt x="2" y="42"/>
                    </a:lnTo>
                    <a:close/>
                    <a:moveTo>
                      <a:pt x="11" y="0"/>
                    </a:moveTo>
                    <a:cubicBezTo>
                      <a:pt x="17" y="0"/>
                      <a:pt x="22" y="5"/>
                      <a:pt x="22" y="11"/>
                    </a:cubicBezTo>
                    <a:cubicBezTo>
                      <a:pt x="22" y="18"/>
                      <a:pt x="17" y="23"/>
                      <a:pt x="11" y="23"/>
                    </a:cubicBezTo>
                    <a:cubicBezTo>
                      <a:pt x="4" y="23"/>
                      <a:pt x="0" y="18"/>
                      <a:pt x="0" y="11"/>
                    </a:cubicBezTo>
                    <a:cubicBezTo>
                      <a:pt x="0" y="5"/>
                      <a:pt x="4" y="0"/>
                      <a:pt x="11"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 name="Freeform 141">
                <a:extLst>
                  <a:ext uri="{FF2B5EF4-FFF2-40B4-BE49-F238E27FC236}">
                    <a16:creationId xmlns:a16="http://schemas.microsoft.com/office/drawing/2014/main" id="{0976F228-D30C-425D-B146-7998C5E778C1}"/>
                  </a:ext>
                </a:extLst>
              </p:cNvPr>
              <p:cNvSpPr>
                <a:spLocks noEditPoints="1"/>
              </p:cNvSpPr>
              <p:nvPr userDrawn="1"/>
            </p:nvSpPr>
            <p:spPr bwMode="auto">
              <a:xfrm>
                <a:off x="4056" y="2585"/>
                <a:ext cx="211" cy="212"/>
              </a:xfrm>
              <a:custGeom>
                <a:avLst/>
                <a:gdLst>
                  <a:gd name="T0" fmla="*/ 45 w 89"/>
                  <a:gd name="T1" fmla="*/ 73 h 89"/>
                  <a:gd name="T2" fmla="*/ 71 w 89"/>
                  <a:gd name="T3" fmla="*/ 44 h 89"/>
                  <a:gd name="T4" fmla="*/ 45 w 89"/>
                  <a:gd name="T5" fmla="*/ 16 h 89"/>
                  <a:gd name="T6" fmla="*/ 18 w 89"/>
                  <a:gd name="T7" fmla="*/ 44 h 89"/>
                  <a:gd name="T8" fmla="*/ 45 w 89"/>
                  <a:gd name="T9" fmla="*/ 73 h 89"/>
                  <a:gd name="T10" fmla="*/ 45 w 89"/>
                  <a:gd name="T11" fmla="*/ 0 h 89"/>
                  <a:gd name="T12" fmla="*/ 89 w 89"/>
                  <a:gd name="T13" fmla="*/ 44 h 89"/>
                  <a:gd name="T14" fmla="*/ 45 w 89"/>
                  <a:gd name="T15" fmla="*/ 89 h 89"/>
                  <a:gd name="T16" fmla="*/ 0 w 89"/>
                  <a:gd name="T17" fmla="*/ 44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73"/>
                    </a:moveTo>
                    <a:cubicBezTo>
                      <a:pt x="60" y="73"/>
                      <a:pt x="71" y="60"/>
                      <a:pt x="71" y="44"/>
                    </a:cubicBezTo>
                    <a:cubicBezTo>
                      <a:pt x="71" y="29"/>
                      <a:pt x="60" y="16"/>
                      <a:pt x="45" y="16"/>
                    </a:cubicBezTo>
                    <a:cubicBezTo>
                      <a:pt x="29" y="16"/>
                      <a:pt x="18" y="29"/>
                      <a:pt x="18" y="44"/>
                    </a:cubicBezTo>
                    <a:cubicBezTo>
                      <a:pt x="18" y="60"/>
                      <a:pt x="29" y="73"/>
                      <a:pt x="45" y="73"/>
                    </a:cubicBezTo>
                    <a:moveTo>
                      <a:pt x="45" y="0"/>
                    </a:moveTo>
                    <a:cubicBezTo>
                      <a:pt x="70" y="0"/>
                      <a:pt x="89" y="19"/>
                      <a:pt x="89" y="44"/>
                    </a:cubicBezTo>
                    <a:cubicBezTo>
                      <a:pt x="89" y="70"/>
                      <a:pt x="70" y="89"/>
                      <a:pt x="45" y="89"/>
                    </a:cubicBezTo>
                    <a:cubicBezTo>
                      <a:pt x="19" y="89"/>
                      <a:pt x="0" y="70"/>
                      <a:pt x="0" y="44"/>
                    </a:cubicBezTo>
                    <a:cubicBezTo>
                      <a:pt x="0" y="19"/>
                      <a:pt x="19" y="0"/>
                      <a:pt x="45"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 name="Freeform 142">
                <a:extLst>
                  <a:ext uri="{FF2B5EF4-FFF2-40B4-BE49-F238E27FC236}">
                    <a16:creationId xmlns:a16="http://schemas.microsoft.com/office/drawing/2014/main" id="{2AEBE02B-AAA1-4B78-B6A6-F925B958950B}"/>
                  </a:ext>
                </a:extLst>
              </p:cNvPr>
              <p:cNvSpPr>
                <a:spLocks/>
              </p:cNvSpPr>
              <p:nvPr userDrawn="1"/>
            </p:nvSpPr>
            <p:spPr bwMode="auto">
              <a:xfrm>
                <a:off x="4315" y="2585"/>
                <a:ext cx="194" cy="207"/>
              </a:xfrm>
              <a:custGeom>
                <a:avLst/>
                <a:gdLst>
                  <a:gd name="T0" fmla="*/ 17 w 82"/>
                  <a:gd name="T1" fmla="*/ 10 h 87"/>
                  <a:gd name="T2" fmla="*/ 42 w 82"/>
                  <a:gd name="T3" fmla="*/ 0 h 87"/>
                  <a:gd name="T4" fmla="*/ 73 w 82"/>
                  <a:gd name="T5" fmla="*/ 15 h 87"/>
                  <a:gd name="T6" fmla="*/ 82 w 82"/>
                  <a:gd name="T7" fmla="*/ 45 h 87"/>
                  <a:gd name="T8" fmla="*/ 82 w 82"/>
                  <a:gd name="T9" fmla="*/ 87 h 87"/>
                  <a:gd name="T10" fmla="*/ 64 w 82"/>
                  <a:gd name="T11" fmla="*/ 87 h 87"/>
                  <a:gd name="T12" fmla="*/ 64 w 82"/>
                  <a:gd name="T13" fmla="*/ 44 h 87"/>
                  <a:gd name="T14" fmla="*/ 59 w 82"/>
                  <a:gd name="T15" fmla="*/ 25 h 87"/>
                  <a:gd name="T16" fmla="*/ 42 w 82"/>
                  <a:gd name="T17" fmla="*/ 16 h 87"/>
                  <a:gd name="T18" fmla="*/ 17 w 82"/>
                  <a:gd name="T19" fmla="*/ 28 h 87"/>
                  <a:gd name="T20" fmla="*/ 17 w 82"/>
                  <a:gd name="T21" fmla="*/ 87 h 87"/>
                  <a:gd name="T22" fmla="*/ 0 w 82"/>
                  <a:gd name="T23" fmla="*/ 87 h 87"/>
                  <a:gd name="T24" fmla="*/ 0 w 82"/>
                  <a:gd name="T25" fmla="*/ 2 h 87"/>
                  <a:gd name="T26" fmla="*/ 17 w 82"/>
                  <a:gd name="T27" fmla="*/ 2 h 87"/>
                  <a:gd name="T28" fmla="*/ 17 w 82"/>
                  <a:gd name="T29"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7">
                    <a:moveTo>
                      <a:pt x="17" y="10"/>
                    </a:moveTo>
                    <a:cubicBezTo>
                      <a:pt x="21" y="6"/>
                      <a:pt x="30" y="0"/>
                      <a:pt x="42" y="0"/>
                    </a:cubicBezTo>
                    <a:cubicBezTo>
                      <a:pt x="55" y="0"/>
                      <a:pt x="66" y="6"/>
                      <a:pt x="73" y="15"/>
                    </a:cubicBezTo>
                    <a:cubicBezTo>
                      <a:pt x="79" y="22"/>
                      <a:pt x="82" y="31"/>
                      <a:pt x="82" y="45"/>
                    </a:cubicBezTo>
                    <a:cubicBezTo>
                      <a:pt x="82" y="87"/>
                      <a:pt x="82" y="87"/>
                      <a:pt x="82" y="87"/>
                    </a:cubicBezTo>
                    <a:cubicBezTo>
                      <a:pt x="64" y="87"/>
                      <a:pt x="64" y="87"/>
                      <a:pt x="64" y="87"/>
                    </a:cubicBezTo>
                    <a:cubicBezTo>
                      <a:pt x="64" y="44"/>
                      <a:pt x="64" y="44"/>
                      <a:pt x="64" y="44"/>
                    </a:cubicBezTo>
                    <a:cubicBezTo>
                      <a:pt x="64" y="33"/>
                      <a:pt x="62" y="28"/>
                      <a:pt x="59" y="25"/>
                    </a:cubicBezTo>
                    <a:cubicBezTo>
                      <a:pt x="55" y="19"/>
                      <a:pt x="49" y="16"/>
                      <a:pt x="42" y="16"/>
                    </a:cubicBezTo>
                    <a:cubicBezTo>
                      <a:pt x="31" y="16"/>
                      <a:pt x="22" y="22"/>
                      <a:pt x="17" y="28"/>
                    </a:cubicBezTo>
                    <a:cubicBezTo>
                      <a:pt x="17" y="87"/>
                      <a:pt x="17" y="87"/>
                      <a:pt x="17" y="87"/>
                    </a:cubicBezTo>
                    <a:cubicBezTo>
                      <a:pt x="0" y="87"/>
                      <a:pt x="0" y="87"/>
                      <a:pt x="0" y="87"/>
                    </a:cubicBezTo>
                    <a:cubicBezTo>
                      <a:pt x="0" y="2"/>
                      <a:pt x="0" y="2"/>
                      <a:pt x="0" y="2"/>
                    </a:cubicBezTo>
                    <a:cubicBezTo>
                      <a:pt x="17" y="2"/>
                      <a:pt x="17" y="2"/>
                      <a:pt x="17" y="2"/>
                    </a:cubicBezTo>
                    <a:lnTo>
                      <a:pt x="17" y="10"/>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 name="Freeform 143">
                <a:extLst>
                  <a:ext uri="{FF2B5EF4-FFF2-40B4-BE49-F238E27FC236}">
                    <a16:creationId xmlns:a16="http://schemas.microsoft.com/office/drawing/2014/main" id="{814F614F-441D-4535-8D37-EDA4D980175B}"/>
                  </a:ext>
                </a:extLst>
              </p:cNvPr>
              <p:cNvSpPr>
                <a:spLocks noEditPoints="1"/>
              </p:cNvSpPr>
              <p:nvPr userDrawn="1"/>
            </p:nvSpPr>
            <p:spPr bwMode="auto">
              <a:xfrm>
                <a:off x="4673" y="2585"/>
                <a:ext cx="204" cy="212"/>
              </a:xfrm>
              <a:custGeom>
                <a:avLst/>
                <a:gdLst>
                  <a:gd name="T0" fmla="*/ 69 w 86"/>
                  <a:gd name="T1" fmla="*/ 28 h 89"/>
                  <a:gd name="T2" fmla="*/ 45 w 86"/>
                  <a:gd name="T3" fmla="*/ 16 h 89"/>
                  <a:gd name="T4" fmla="*/ 17 w 86"/>
                  <a:gd name="T5" fmla="*/ 44 h 89"/>
                  <a:gd name="T6" fmla="*/ 46 w 86"/>
                  <a:gd name="T7" fmla="*/ 73 h 89"/>
                  <a:gd name="T8" fmla="*/ 69 w 86"/>
                  <a:gd name="T9" fmla="*/ 60 h 89"/>
                  <a:gd name="T10" fmla="*/ 69 w 86"/>
                  <a:gd name="T11" fmla="*/ 28 h 89"/>
                  <a:gd name="T12" fmla="*/ 70 w 86"/>
                  <a:gd name="T13" fmla="*/ 79 h 89"/>
                  <a:gd name="T14" fmla="*/ 43 w 86"/>
                  <a:gd name="T15" fmla="*/ 89 h 89"/>
                  <a:gd name="T16" fmla="*/ 22 w 86"/>
                  <a:gd name="T17" fmla="*/ 83 h 89"/>
                  <a:gd name="T18" fmla="*/ 0 w 86"/>
                  <a:gd name="T19" fmla="*/ 44 h 89"/>
                  <a:gd name="T20" fmla="*/ 22 w 86"/>
                  <a:gd name="T21" fmla="*/ 5 h 89"/>
                  <a:gd name="T22" fmla="*/ 43 w 86"/>
                  <a:gd name="T23" fmla="*/ 0 h 89"/>
                  <a:gd name="T24" fmla="*/ 70 w 86"/>
                  <a:gd name="T25" fmla="*/ 10 h 89"/>
                  <a:gd name="T26" fmla="*/ 70 w 86"/>
                  <a:gd name="T27" fmla="*/ 2 h 89"/>
                  <a:gd name="T28" fmla="*/ 86 w 86"/>
                  <a:gd name="T29" fmla="*/ 2 h 89"/>
                  <a:gd name="T30" fmla="*/ 86 w 86"/>
                  <a:gd name="T31" fmla="*/ 87 h 89"/>
                  <a:gd name="T32" fmla="*/ 70 w 86"/>
                  <a:gd name="T33" fmla="*/ 87 h 89"/>
                  <a:gd name="T34" fmla="*/ 70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4" y="21"/>
                      <a:pt x="55" y="16"/>
                      <a:pt x="45" y="16"/>
                    </a:cubicBezTo>
                    <a:cubicBezTo>
                      <a:pt x="28" y="16"/>
                      <a:pt x="17" y="29"/>
                      <a:pt x="17" y="44"/>
                    </a:cubicBezTo>
                    <a:cubicBezTo>
                      <a:pt x="17" y="60"/>
                      <a:pt x="29" y="73"/>
                      <a:pt x="46" y="73"/>
                    </a:cubicBezTo>
                    <a:cubicBezTo>
                      <a:pt x="54" y="73"/>
                      <a:pt x="63" y="68"/>
                      <a:pt x="69" y="60"/>
                    </a:cubicBezTo>
                    <a:lnTo>
                      <a:pt x="69" y="28"/>
                    </a:lnTo>
                    <a:close/>
                    <a:moveTo>
                      <a:pt x="70" y="79"/>
                    </a:moveTo>
                    <a:cubicBezTo>
                      <a:pt x="63" y="85"/>
                      <a:pt x="53" y="89"/>
                      <a:pt x="43" y="89"/>
                    </a:cubicBezTo>
                    <a:cubicBezTo>
                      <a:pt x="36" y="89"/>
                      <a:pt x="28" y="87"/>
                      <a:pt x="22" y="83"/>
                    </a:cubicBezTo>
                    <a:cubicBezTo>
                      <a:pt x="9" y="76"/>
                      <a:pt x="0" y="61"/>
                      <a:pt x="0" y="44"/>
                    </a:cubicBezTo>
                    <a:cubicBezTo>
                      <a:pt x="0" y="27"/>
                      <a:pt x="9" y="13"/>
                      <a:pt x="22" y="5"/>
                    </a:cubicBezTo>
                    <a:cubicBezTo>
                      <a:pt x="28" y="2"/>
                      <a:pt x="35" y="0"/>
                      <a:pt x="43" y="0"/>
                    </a:cubicBezTo>
                    <a:cubicBezTo>
                      <a:pt x="52" y="0"/>
                      <a:pt x="62" y="3"/>
                      <a:pt x="70" y="10"/>
                    </a:cubicBezTo>
                    <a:cubicBezTo>
                      <a:pt x="70" y="2"/>
                      <a:pt x="70" y="2"/>
                      <a:pt x="70" y="2"/>
                    </a:cubicBezTo>
                    <a:cubicBezTo>
                      <a:pt x="86" y="2"/>
                      <a:pt x="86" y="2"/>
                      <a:pt x="86" y="2"/>
                    </a:cubicBezTo>
                    <a:cubicBezTo>
                      <a:pt x="86" y="87"/>
                      <a:pt x="86" y="87"/>
                      <a:pt x="86"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 name="Freeform 144">
                <a:extLst>
                  <a:ext uri="{FF2B5EF4-FFF2-40B4-BE49-F238E27FC236}">
                    <a16:creationId xmlns:a16="http://schemas.microsoft.com/office/drawing/2014/main" id="{ADC0A05A-E719-4F3D-AC24-0866E357E027}"/>
                  </a:ext>
                </a:extLst>
              </p:cNvPr>
              <p:cNvSpPr>
                <a:spLocks/>
              </p:cNvSpPr>
              <p:nvPr userDrawn="1"/>
            </p:nvSpPr>
            <p:spPr bwMode="auto">
              <a:xfrm>
                <a:off x="4925" y="2585"/>
                <a:ext cx="156" cy="212"/>
              </a:xfrm>
              <a:custGeom>
                <a:avLst/>
                <a:gdLst>
                  <a:gd name="T0" fmla="*/ 8 w 66"/>
                  <a:gd name="T1" fmla="*/ 64 h 89"/>
                  <a:gd name="T2" fmla="*/ 34 w 66"/>
                  <a:gd name="T3" fmla="*/ 74 h 89"/>
                  <a:gd name="T4" fmla="*/ 49 w 66"/>
                  <a:gd name="T5" fmla="*/ 63 h 89"/>
                  <a:gd name="T6" fmla="*/ 22 w 66"/>
                  <a:gd name="T7" fmla="*/ 49 h 89"/>
                  <a:gd name="T8" fmla="*/ 2 w 66"/>
                  <a:gd name="T9" fmla="*/ 27 h 89"/>
                  <a:gd name="T10" fmla="*/ 34 w 66"/>
                  <a:gd name="T11" fmla="*/ 0 h 89"/>
                  <a:gd name="T12" fmla="*/ 62 w 66"/>
                  <a:gd name="T13" fmla="*/ 9 h 89"/>
                  <a:gd name="T14" fmla="*/ 53 w 66"/>
                  <a:gd name="T15" fmla="*/ 22 h 89"/>
                  <a:gd name="T16" fmla="*/ 35 w 66"/>
                  <a:gd name="T17" fmla="*/ 15 h 89"/>
                  <a:gd name="T18" fmla="*/ 19 w 66"/>
                  <a:gd name="T19" fmla="*/ 26 h 89"/>
                  <a:gd name="T20" fmla="*/ 35 w 66"/>
                  <a:gd name="T21" fmla="*/ 36 h 89"/>
                  <a:gd name="T22" fmla="*/ 66 w 66"/>
                  <a:gd name="T23" fmla="*/ 63 h 89"/>
                  <a:gd name="T24" fmla="*/ 34 w 66"/>
                  <a:gd name="T25" fmla="*/ 89 h 89"/>
                  <a:gd name="T26" fmla="*/ 0 w 66"/>
                  <a:gd name="T27" fmla="*/ 77 h 89"/>
                  <a:gd name="T28" fmla="*/ 8 w 66"/>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9">
                    <a:moveTo>
                      <a:pt x="8" y="64"/>
                    </a:moveTo>
                    <a:cubicBezTo>
                      <a:pt x="16" y="71"/>
                      <a:pt x="25" y="74"/>
                      <a:pt x="34" y="74"/>
                    </a:cubicBezTo>
                    <a:cubicBezTo>
                      <a:pt x="41" y="74"/>
                      <a:pt x="49" y="70"/>
                      <a:pt x="49" y="63"/>
                    </a:cubicBezTo>
                    <a:cubicBezTo>
                      <a:pt x="49" y="53"/>
                      <a:pt x="34" y="53"/>
                      <a:pt x="22" y="49"/>
                    </a:cubicBezTo>
                    <a:cubicBezTo>
                      <a:pt x="12" y="45"/>
                      <a:pt x="2" y="39"/>
                      <a:pt x="2" y="27"/>
                    </a:cubicBezTo>
                    <a:cubicBezTo>
                      <a:pt x="2" y="8"/>
                      <a:pt x="19" y="0"/>
                      <a:pt x="34" y="0"/>
                    </a:cubicBezTo>
                    <a:cubicBezTo>
                      <a:pt x="46" y="0"/>
                      <a:pt x="55" y="4"/>
                      <a:pt x="62" y="9"/>
                    </a:cubicBezTo>
                    <a:cubicBezTo>
                      <a:pt x="53" y="22"/>
                      <a:pt x="53" y="22"/>
                      <a:pt x="53" y="22"/>
                    </a:cubicBezTo>
                    <a:cubicBezTo>
                      <a:pt x="48" y="18"/>
                      <a:pt x="42" y="15"/>
                      <a:pt x="35" y="15"/>
                    </a:cubicBezTo>
                    <a:cubicBezTo>
                      <a:pt x="27" y="15"/>
                      <a:pt x="19" y="19"/>
                      <a:pt x="19" y="26"/>
                    </a:cubicBezTo>
                    <a:cubicBezTo>
                      <a:pt x="19" y="31"/>
                      <a:pt x="26" y="33"/>
                      <a:pt x="35" y="36"/>
                    </a:cubicBezTo>
                    <a:cubicBezTo>
                      <a:pt x="48" y="39"/>
                      <a:pt x="66" y="45"/>
                      <a:pt x="66" y="63"/>
                    </a:cubicBezTo>
                    <a:cubicBezTo>
                      <a:pt x="66" y="79"/>
                      <a:pt x="51" y="89"/>
                      <a:pt x="34" y="89"/>
                    </a:cubicBezTo>
                    <a:cubicBezTo>
                      <a:pt x="20" y="89"/>
                      <a:pt x="9" y="85"/>
                      <a:pt x="0" y="77"/>
                    </a:cubicBezTo>
                    <a:lnTo>
                      <a:pt x="8"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 name="Freeform 145">
                <a:extLst>
                  <a:ext uri="{FF2B5EF4-FFF2-40B4-BE49-F238E27FC236}">
                    <a16:creationId xmlns:a16="http://schemas.microsoft.com/office/drawing/2014/main" id="{C578C5D2-D1AD-41CF-B9E4-54929CDB6093}"/>
                  </a:ext>
                </a:extLst>
              </p:cNvPr>
              <p:cNvSpPr>
                <a:spLocks/>
              </p:cNvSpPr>
              <p:nvPr userDrawn="1"/>
            </p:nvSpPr>
            <p:spPr bwMode="auto">
              <a:xfrm>
                <a:off x="5112" y="2585"/>
                <a:ext cx="157" cy="212"/>
              </a:xfrm>
              <a:custGeom>
                <a:avLst/>
                <a:gdLst>
                  <a:gd name="T0" fmla="*/ 9 w 66"/>
                  <a:gd name="T1" fmla="*/ 64 h 89"/>
                  <a:gd name="T2" fmla="*/ 34 w 66"/>
                  <a:gd name="T3" fmla="*/ 74 h 89"/>
                  <a:gd name="T4" fmla="*/ 49 w 66"/>
                  <a:gd name="T5" fmla="*/ 63 h 89"/>
                  <a:gd name="T6" fmla="*/ 22 w 66"/>
                  <a:gd name="T7" fmla="*/ 49 h 89"/>
                  <a:gd name="T8" fmla="*/ 2 w 66"/>
                  <a:gd name="T9" fmla="*/ 27 h 89"/>
                  <a:gd name="T10" fmla="*/ 34 w 66"/>
                  <a:gd name="T11" fmla="*/ 0 h 89"/>
                  <a:gd name="T12" fmla="*/ 62 w 66"/>
                  <a:gd name="T13" fmla="*/ 9 h 89"/>
                  <a:gd name="T14" fmla="*/ 53 w 66"/>
                  <a:gd name="T15" fmla="*/ 22 h 89"/>
                  <a:gd name="T16" fmla="*/ 35 w 66"/>
                  <a:gd name="T17" fmla="*/ 15 h 89"/>
                  <a:gd name="T18" fmla="*/ 20 w 66"/>
                  <a:gd name="T19" fmla="*/ 26 h 89"/>
                  <a:gd name="T20" fmla="*/ 35 w 66"/>
                  <a:gd name="T21" fmla="*/ 36 h 89"/>
                  <a:gd name="T22" fmla="*/ 66 w 66"/>
                  <a:gd name="T23" fmla="*/ 63 h 89"/>
                  <a:gd name="T24" fmla="*/ 34 w 66"/>
                  <a:gd name="T25" fmla="*/ 89 h 89"/>
                  <a:gd name="T26" fmla="*/ 0 w 66"/>
                  <a:gd name="T27" fmla="*/ 77 h 89"/>
                  <a:gd name="T28" fmla="*/ 9 w 66"/>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9">
                    <a:moveTo>
                      <a:pt x="9" y="64"/>
                    </a:moveTo>
                    <a:cubicBezTo>
                      <a:pt x="17" y="71"/>
                      <a:pt x="25" y="74"/>
                      <a:pt x="34" y="74"/>
                    </a:cubicBezTo>
                    <a:cubicBezTo>
                      <a:pt x="41" y="74"/>
                      <a:pt x="49" y="70"/>
                      <a:pt x="49" y="63"/>
                    </a:cubicBezTo>
                    <a:cubicBezTo>
                      <a:pt x="49" y="53"/>
                      <a:pt x="35" y="53"/>
                      <a:pt x="22" y="49"/>
                    </a:cubicBezTo>
                    <a:cubicBezTo>
                      <a:pt x="12" y="45"/>
                      <a:pt x="2" y="39"/>
                      <a:pt x="2" y="27"/>
                    </a:cubicBezTo>
                    <a:cubicBezTo>
                      <a:pt x="2" y="8"/>
                      <a:pt x="19" y="0"/>
                      <a:pt x="34" y="0"/>
                    </a:cubicBezTo>
                    <a:cubicBezTo>
                      <a:pt x="46" y="0"/>
                      <a:pt x="56" y="4"/>
                      <a:pt x="62" y="9"/>
                    </a:cubicBezTo>
                    <a:cubicBezTo>
                      <a:pt x="53" y="22"/>
                      <a:pt x="53" y="22"/>
                      <a:pt x="53" y="22"/>
                    </a:cubicBezTo>
                    <a:cubicBezTo>
                      <a:pt x="48" y="18"/>
                      <a:pt x="42" y="15"/>
                      <a:pt x="35" y="15"/>
                    </a:cubicBezTo>
                    <a:cubicBezTo>
                      <a:pt x="27" y="15"/>
                      <a:pt x="20" y="19"/>
                      <a:pt x="20" y="26"/>
                    </a:cubicBezTo>
                    <a:cubicBezTo>
                      <a:pt x="20" y="31"/>
                      <a:pt x="26" y="33"/>
                      <a:pt x="35" y="36"/>
                    </a:cubicBezTo>
                    <a:cubicBezTo>
                      <a:pt x="48" y="39"/>
                      <a:pt x="66" y="45"/>
                      <a:pt x="66" y="63"/>
                    </a:cubicBezTo>
                    <a:cubicBezTo>
                      <a:pt x="66" y="79"/>
                      <a:pt x="51" y="89"/>
                      <a:pt x="34" y="89"/>
                    </a:cubicBezTo>
                    <a:cubicBezTo>
                      <a:pt x="21" y="89"/>
                      <a:pt x="9" y="85"/>
                      <a:pt x="0" y="77"/>
                    </a:cubicBezTo>
                    <a:lnTo>
                      <a:pt x="9"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 name="Freeform 146">
                <a:extLst>
                  <a:ext uri="{FF2B5EF4-FFF2-40B4-BE49-F238E27FC236}">
                    <a16:creationId xmlns:a16="http://schemas.microsoft.com/office/drawing/2014/main" id="{30902CA4-EE98-4428-A6DD-07C5D8640835}"/>
                  </a:ext>
                </a:extLst>
              </p:cNvPr>
              <p:cNvSpPr>
                <a:spLocks noEditPoints="1"/>
              </p:cNvSpPr>
              <p:nvPr userDrawn="1"/>
            </p:nvSpPr>
            <p:spPr bwMode="auto">
              <a:xfrm>
                <a:off x="5302" y="2585"/>
                <a:ext cx="209" cy="212"/>
              </a:xfrm>
              <a:custGeom>
                <a:avLst/>
                <a:gdLst>
                  <a:gd name="T0" fmla="*/ 44 w 88"/>
                  <a:gd name="T1" fmla="*/ 73 h 89"/>
                  <a:gd name="T2" fmla="*/ 71 w 88"/>
                  <a:gd name="T3" fmla="*/ 44 h 89"/>
                  <a:gd name="T4" fmla="*/ 44 w 88"/>
                  <a:gd name="T5" fmla="*/ 16 h 89"/>
                  <a:gd name="T6" fmla="*/ 17 w 88"/>
                  <a:gd name="T7" fmla="*/ 44 h 89"/>
                  <a:gd name="T8" fmla="*/ 44 w 88"/>
                  <a:gd name="T9" fmla="*/ 73 h 89"/>
                  <a:gd name="T10" fmla="*/ 44 w 88"/>
                  <a:gd name="T11" fmla="*/ 0 h 89"/>
                  <a:gd name="T12" fmla="*/ 88 w 88"/>
                  <a:gd name="T13" fmla="*/ 44 h 89"/>
                  <a:gd name="T14" fmla="*/ 44 w 88"/>
                  <a:gd name="T15" fmla="*/ 89 h 89"/>
                  <a:gd name="T16" fmla="*/ 0 w 88"/>
                  <a:gd name="T17" fmla="*/ 44 h 89"/>
                  <a:gd name="T18" fmla="*/ 44 w 88"/>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9">
                    <a:moveTo>
                      <a:pt x="44" y="73"/>
                    </a:moveTo>
                    <a:cubicBezTo>
                      <a:pt x="60" y="73"/>
                      <a:pt x="71" y="60"/>
                      <a:pt x="71" y="44"/>
                    </a:cubicBezTo>
                    <a:cubicBezTo>
                      <a:pt x="71" y="29"/>
                      <a:pt x="60" y="16"/>
                      <a:pt x="44" y="16"/>
                    </a:cubicBezTo>
                    <a:cubicBezTo>
                      <a:pt x="28" y="16"/>
                      <a:pt x="17" y="29"/>
                      <a:pt x="17" y="44"/>
                    </a:cubicBezTo>
                    <a:cubicBezTo>
                      <a:pt x="17" y="60"/>
                      <a:pt x="28" y="73"/>
                      <a:pt x="44" y="73"/>
                    </a:cubicBezTo>
                    <a:moveTo>
                      <a:pt x="44" y="0"/>
                    </a:moveTo>
                    <a:cubicBezTo>
                      <a:pt x="69" y="0"/>
                      <a:pt x="88" y="19"/>
                      <a:pt x="88" y="44"/>
                    </a:cubicBezTo>
                    <a:cubicBezTo>
                      <a:pt x="88" y="70"/>
                      <a:pt x="69" y="89"/>
                      <a:pt x="44" y="89"/>
                    </a:cubicBezTo>
                    <a:cubicBezTo>
                      <a:pt x="19" y="89"/>
                      <a:pt x="0" y="70"/>
                      <a:pt x="0" y="44"/>
                    </a:cubicBezTo>
                    <a:cubicBezTo>
                      <a:pt x="0" y="19"/>
                      <a:pt x="19" y="0"/>
                      <a:pt x="44"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 name="Freeform 147">
                <a:extLst>
                  <a:ext uri="{FF2B5EF4-FFF2-40B4-BE49-F238E27FC236}">
                    <a16:creationId xmlns:a16="http://schemas.microsoft.com/office/drawing/2014/main" id="{77635B43-94D9-431F-BAC8-479CC8EB5212}"/>
                  </a:ext>
                </a:extLst>
              </p:cNvPr>
              <p:cNvSpPr>
                <a:spLocks/>
              </p:cNvSpPr>
              <p:nvPr userDrawn="1"/>
            </p:nvSpPr>
            <p:spPr bwMode="auto">
              <a:xfrm>
                <a:off x="5544" y="2585"/>
                <a:ext cx="199" cy="212"/>
              </a:xfrm>
              <a:custGeom>
                <a:avLst/>
                <a:gdLst>
                  <a:gd name="T0" fmla="*/ 84 w 84"/>
                  <a:gd name="T1" fmla="*/ 69 h 89"/>
                  <a:gd name="T2" fmla="*/ 46 w 84"/>
                  <a:gd name="T3" fmla="*/ 89 h 89"/>
                  <a:gd name="T4" fmla="*/ 0 w 84"/>
                  <a:gd name="T5" fmla="*/ 44 h 89"/>
                  <a:gd name="T6" fmla="*/ 45 w 84"/>
                  <a:gd name="T7" fmla="*/ 0 h 89"/>
                  <a:gd name="T8" fmla="*/ 81 w 84"/>
                  <a:gd name="T9" fmla="*/ 18 h 89"/>
                  <a:gd name="T10" fmla="*/ 68 w 84"/>
                  <a:gd name="T11" fmla="*/ 29 h 89"/>
                  <a:gd name="T12" fmla="*/ 45 w 84"/>
                  <a:gd name="T13" fmla="*/ 16 h 89"/>
                  <a:gd name="T14" fmla="*/ 18 w 84"/>
                  <a:gd name="T15" fmla="*/ 44 h 89"/>
                  <a:gd name="T16" fmla="*/ 46 w 84"/>
                  <a:gd name="T17" fmla="*/ 73 h 89"/>
                  <a:gd name="T18" fmla="*/ 71 w 84"/>
                  <a:gd name="T19" fmla="*/ 59 h 89"/>
                  <a:gd name="T20" fmla="*/ 84 w 84"/>
                  <a:gd name="T2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9">
                    <a:moveTo>
                      <a:pt x="84" y="69"/>
                    </a:moveTo>
                    <a:cubicBezTo>
                      <a:pt x="77" y="81"/>
                      <a:pt x="62" y="89"/>
                      <a:pt x="46" y="89"/>
                    </a:cubicBezTo>
                    <a:cubicBezTo>
                      <a:pt x="20" y="89"/>
                      <a:pt x="0" y="70"/>
                      <a:pt x="0" y="44"/>
                    </a:cubicBezTo>
                    <a:cubicBezTo>
                      <a:pt x="0" y="19"/>
                      <a:pt x="19" y="0"/>
                      <a:pt x="45" y="0"/>
                    </a:cubicBezTo>
                    <a:cubicBezTo>
                      <a:pt x="60" y="0"/>
                      <a:pt x="73" y="7"/>
                      <a:pt x="81" y="18"/>
                    </a:cubicBezTo>
                    <a:cubicBezTo>
                      <a:pt x="68" y="29"/>
                      <a:pt x="68" y="29"/>
                      <a:pt x="68" y="29"/>
                    </a:cubicBezTo>
                    <a:cubicBezTo>
                      <a:pt x="64" y="23"/>
                      <a:pt x="56" y="16"/>
                      <a:pt x="45" y="16"/>
                    </a:cubicBezTo>
                    <a:cubicBezTo>
                      <a:pt x="29" y="16"/>
                      <a:pt x="18" y="28"/>
                      <a:pt x="18" y="44"/>
                    </a:cubicBezTo>
                    <a:cubicBezTo>
                      <a:pt x="18" y="61"/>
                      <a:pt x="30" y="73"/>
                      <a:pt x="46" y="73"/>
                    </a:cubicBezTo>
                    <a:cubicBezTo>
                      <a:pt x="57" y="73"/>
                      <a:pt x="65" y="67"/>
                      <a:pt x="71" y="59"/>
                    </a:cubicBezTo>
                    <a:lnTo>
                      <a:pt x="84" y="6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 name="Freeform 148">
                <a:extLst>
                  <a:ext uri="{FF2B5EF4-FFF2-40B4-BE49-F238E27FC236}">
                    <a16:creationId xmlns:a16="http://schemas.microsoft.com/office/drawing/2014/main" id="{6A2E89EB-10A2-475D-8995-122DD7903553}"/>
                  </a:ext>
                </a:extLst>
              </p:cNvPr>
              <p:cNvSpPr>
                <a:spLocks noEditPoints="1"/>
              </p:cNvSpPr>
              <p:nvPr userDrawn="1"/>
            </p:nvSpPr>
            <p:spPr bwMode="auto">
              <a:xfrm>
                <a:off x="5774" y="2490"/>
                <a:ext cx="55" cy="302"/>
              </a:xfrm>
              <a:custGeom>
                <a:avLst/>
                <a:gdLst>
                  <a:gd name="T0" fmla="*/ 3 w 23"/>
                  <a:gd name="T1" fmla="*/ 42 h 127"/>
                  <a:gd name="T2" fmla="*/ 20 w 23"/>
                  <a:gd name="T3" fmla="*/ 42 h 127"/>
                  <a:gd name="T4" fmla="*/ 20 w 23"/>
                  <a:gd name="T5" fmla="*/ 127 h 127"/>
                  <a:gd name="T6" fmla="*/ 3 w 23"/>
                  <a:gd name="T7" fmla="*/ 127 h 127"/>
                  <a:gd name="T8" fmla="*/ 3 w 23"/>
                  <a:gd name="T9" fmla="*/ 42 h 127"/>
                  <a:gd name="T10" fmla="*/ 11 w 23"/>
                  <a:gd name="T11" fmla="*/ 0 h 127"/>
                  <a:gd name="T12" fmla="*/ 23 w 23"/>
                  <a:gd name="T13" fmla="*/ 11 h 127"/>
                  <a:gd name="T14" fmla="*/ 11 w 23"/>
                  <a:gd name="T15" fmla="*/ 23 h 127"/>
                  <a:gd name="T16" fmla="*/ 0 w 23"/>
                  <a:gd name="T17" fmla="*/ 11 h 127"/>
                  <a:gd name="T18" fmla="*/ 11 w 23"/>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7">
                    <a:moveTo>
                      <a:pt x="3" y="42"/>
                    </a:moveTo>
                    <a:cubicBezTo>
                      <a:pt x="20" y="42"/>
                      <a:pt x="20" y="42"/>
                      <a:pt x="20" y="42"/>
                    </a:cubicBezTo>
                    <a:cubicBezTo>
                      <a:pt x="20" y="127"/>
                      <a:pt x="20" y="127"/>
                      <a:pt x="20" y="127"/>
                    </a:cubicBezTo>
                    <a:cubicBezTo>
                      <a:pt x="3" y="127"/>
                      <a:pt x="3" y="127"/>
                      <a:pt x="3" y="127"/>
                    </a:cubicBezTo>
                    <a:lnTo>
                      <a:pt x="3" y="42"/>
                    </a:lnTo>
                    <a:close/>
                    <a:moveTo>
                      <a:pt x="11" y="0"/>
                    </a:moveTo>
                    <a:cubicBezTo>
                      <a:pt x="18" y="0"/>
                      <a:pt x="23" y="5"/>
                      <a:pt x="23" y="11"/>
                    </a:cubicBezTo>
                    <a:cubicBezTo>
                      <a:pt x="23" y="18"/>
                      <a:pt x="18" y="23"/>
                      <a:pt x="11" y="23"/>
                    </a:cubicBezTo>
                    <a:cubicBezTo>
                      <a:pt x="5" y="23"/>
                      <a:pt x="0" y="18"/>
                      <a:pt x="0" y="11"/>
                    </a:cubicBezTo>
                    <a:cubicBezTo>
                      <a:pt x="0" y="5"/>
                      <a:pt x="5" y="0"/>
                      <a:pt x="11"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 name="Freeform 149">
                <a:extLst>
                  <a:ext uri="{FF2B5EF4-FFF2-40B4-BE49-F238E27FC236}">
                    <a16:creationId xmlns:a16="http://schemas.microsoft.com/office/drawing/2014/main" id="{7E5AC86A-9600-4AEB-870E-1C705C5DFAFF}"/>
                  </a:ext>
                </a:extLst>
              </p:cNvPr>
              <p:cNvSpPr>
                <a:spLocks noEditPoints="1"/>
              </p:cNvSpPr>
              <p:nvPr userDrawn="1"/>
            </p:nvSpPr>
            <p:spPr bwMode="auto">
              <a:xfrm>
                <a:off x="5869" y="2585"/>
                <a:ext cx="204" cy="212"/>
              </a:xfrm>
              <a:custGeom>
                <a:avLst/>
                <a:gdLst>
                  <a:gd name="T0" fmla="*/ 69 w 86"/>
                  <a:gd name="T1" fmla="*/ 28 h 89"/>
                  <a:gd name="T2" fmla="*/ 45 w 86"/>
                  <a:gd name="T3" fmla="*/ 16 h 89"/>
                  <a:gd name="T4" fmla="*/ 17 w 86"/>
                  <a:gd name="T5" fmla="*/ 44 h 89"/>
                  <a:gd name="T6" fmla="*/ 46 w 86"/>
                  <a:gd name="T7" fmla="*/ 73 h 89"/>
                  <a:gd name="T8" fmla="*/ 69 w 86"/>
                  <a:gd name="T9" fmla="*/ 60 h 89"/>
                  <a:gd name="T10" fmla="*/ 69 w 86"/>
                  <a:gd name="T11" fmla="*/ 28 h 89"/>
                  <a:gd name="T12" fmla="*/ 70 w 86"/>
                  <a:gd name="T13" fmla="*/ 79 h 89"/>
                  <a:gd name="T14" fmla="*/ 43 w 86"/>
                  <a:gd name="T15" fmla="*/ 89 h 89"/>
                  <a:gd name="T16" fmla="*/ 22 w 86"/>
                  <a:gd name="T17" fmla="*/ 83 h 89"/>
                  <a:gd name="T18" fmla="*/ 0 w 86"/>
                  <a:gd name="T19" fmla="*/ 44 h 89"/>
                  <a:gd name="T20" fmla="*/ 22 w 86"/>
                  <a:gd name="T21" fmla="*/ 5 h 89"/>
                  <a:gd name="T22" fmla="*/ 43 w 86"/>
                  <a:gd name="T23" fmla="*/ 0 h 89"/>
                  <a:gd name="T24" fmla="*/ 70 w 86"/>
                  <a:gd name="T25" fmla="*/ 10 h 89"/>
                  <a:gd name="T26" fmla="*/ 70 w 86"/>
                  <a:gd name="T27" fmla="*/ 2 h 89"/>
                  <a:gd name="T28" fmla="*/ 86 w 86"/>
                  <a:gd name="T29" fmla="*/ 2 h 89"/>
                  <a:gd name="T30" fmla="*/ 86 w 86"/>
                  <a:gd name="T31" fmla="*/ 87 h 89"/>
                  <a:gd name="T32" fmla="*/ 70 w 86"/>
                  <a:gd name="T33" fmla="*/ 87 h 89"/>
                  <a:gd name="T34" fmla="*/ 70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4" y="21"/>
                      <a:pt x="55" y="16"/>
                      <a:pt x="45" y="16"/>
                    </a:cubicBezTo>
                    <a:cubicBezTo>
                      <a:pt x="28" y="16"/>
                      <a:pt x="17" y="29"/>
                      <a:pt x="17" y="44"/>
                    </a:cubicBezTo>
                    <a:cubicBezTo>
                      <a:pt x="17" y="60"/>
                      <a:pt x="29" y="73"/>
                      <a:pt x="46" y="73"/>
                    </a:cubicBezTo>
                    <a:cubicBezTo>
                      <a:pt x="54" y="73"/>
                      <a:pt x="63" y="68"/>
                      <a:pt x="69" y="60"/>
                    </a:cubicBezTo>
                    <a:lnTo>
                      <a:pt x="69" y="28"/>
                    </a:lnTo>
                    <a:close/>
                    <a:moveTo>
                      <a:pt x="70" y="79"/>
                    </a:moveTo>
                    <a:cubicBezTo>
                      <a:pt x="63" y="85"/>
                      <a:pt x="53" y="89"/>
                      <a:pt x="43" y="89"/>
                    </a:cubicBezTo>
                    <a:cubicBezTo>
                      <a:pt x="36" y="89"/>
                      <a:pt x="28" y="87"/>
                      <a:pt x="22" y="83"/>
                    </a:cubicBezTo>
                    <a:cubicBezTo>
                      <a:pt x="9" y="76"/>
                      <a:pt x="0" y="61"/>
                      <a:pt x="0" y="44"/>
                    </a:cubicBezTo>
                    <a:cubicBezTo>
                      <a:pt x="0" y="27"/>
                      <a:pt x="9" y="13"/>
                      <a:pt x="22" y="5"/>
                    </a:cubicBezTo>
                    <a:cubicBezTo>
                      <a:pt x="28" y="2"/>
                      <a:pt x="35" y="0"/>
                      <a:pt x="43" y="0"/>
                    </a:cubicBezTo>
                    <a:cubicBezTo>
                      <a:pt x="52" y="0"/>
                      <a:pt x="62" y="3"/>
                      <a:pt x="70" y="10"/>
                    </a:cubicBezTo>
                    <a:cubicBezTo>
                      <a:pt x="70" y="2"/>
                      <a:pt x="70" y="2"/>
                      <a:pt x="70" y="2"/>
                    </a:cubicBezTo>
                    <a:cubicBezTo>
                      <a:pt x="86" y="2"/>
                      <a:pt x="86" y="2"/>
                      <a:pt x="86" y="2"/>
                    </a:cubicBezTo>
                    <a:cubicBezTo>
                      <a:pt x="86" y="87"/>
                      <a:pt x="86" y="87"/>
                      <a:pt x="86"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9" name="Freeform 150">
                <a:extLst>
                  <a:ext uri="{FF2B5EF4-FFF2-40B4-BE49-F238E27FC236}">
                    <a16:creationId xmlns:a16="http://schemas.microsoft.com/office/drawing/2014/main" id="{21B7065F-20A7-4B75-8943-5C0BB067621F}"/>
                  </a:ext>
                </a:extLst>
              </p:cNvPr>
              <p:cNvSpPr>
                <a:spLocks/>
              </p:cNvSpPr>
              <p:nvPr userDrawn="1"/>
            </p:nvSpPr>
            <p:spPr bwMode="auto">
              <a:xfrm>
                <a:off x="6109" y="2533"/>
                <a:ext cx="156" cy="264"/>
              </a:xfrm>
              <a:custGeom>
                <a:avLst/>
                <a:gdLst>
                  <a:gd name="T0" fmla="*/ 66 w 66"/>
                  <a:gd name="T1" fmla="*/ 109 h 111"/>
                  <a:gd name="T2" fmla="*/ 53 w 66"/>
                  <a:gd name="T3" fmla="*/ 111 h 111"/>
                  <a:gd name="T4" fmla="*/ 29 w 66"/>
                  <a:gd name="T5" fmla="*/ 101 h 111"/>
                  <a:gd name="T6" fmla="*/ 22 w 66"/>
                  <a:gd name="T7" fmla="*/ 78 h 111"/>
                  <a:gd name="T8" fmla="*/ 22 w 66"/>
                  <a:gd name="T9" fmla="*/ 39 h 111"/>
                  <a:gd name="T10" fmla="*/ 0 w 66"/>
                  <a:gd name="T11" fmla="*/ 39 h 111"/>
                  <a:gd name="T12" fmla="*/ 0 w 66"/>
                  <a:gd name="T13" fmla="*/ 24 h 111"/>
                  <a:gd name="T14" fmla="*/ 22 w 66"/>
                  <a:gd name="T15" fmla="*/ 24 h 111"/>
                  <a:gd name="T16" fmla="*/ 22 w 66"/>
                  <a:gd name="T17" fmla="*/ 0 h 111"/>
                  <a:gd name="T18" fmla="*/ 39 w 66"/>
                  <a:gd name="T19" fmla="*/ 0 h 111"/>
                  <a:gd name="T20" fmla="*/ 39 w 66"/>
                  <a:gd name="T21" fmla="*/ 24 h 111"/>
                  <a:gd name="T22" fmla="*/ 66 w 66"/>
                  <a:gd name="T23" fmla="*/ 24 h 111"/>
                  <a:gd name="T24" fmla="*/ 66 w 66"/>
                  <a:gd name="T25" fmla="*/ 39 h 111"/>
                  <a:gd name="T26" fmla="*/ 39 w 66"/>
                  <a:gd name="T27" fmla="*/ 39 h 111"/>
                  <a:gd name="T28" fmla="*/ 39 w 66"/>
                  <a:gd name="T29" fmla="*/ 79 h 111"/>
                  <a:gd name="T30" fmla="*/ 42 w 66"/>
                  <a:gd name="T31" fmla="*/ 90 h 111"/>
                  <a:gd name="T32" fmla="*/ 53 w 66"/>
                  <a:gd name="T33" fmla="*/ 95 h 111"/>
                  <a:gd name="T34" fmla="*/ 63 w 66"/>
                  <a:gd name="T35" fmla="*/ 93 h 111"/>
                  <a:gd name="T36" fmla="*/ 66 w 66"/>
                  <a:gd name="T3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11">
                    <a:moveTo>
                      <a:pt x="66" y="109"/>
                    </a:moveTo>
                    <a:cubicBezTo>
                      <a:pt x="63" y="110"/>
                      <a:pt x="58" y="111"/>
                      <a:pt x="53" y="111"/>
                    </a:cubicBezTo>
                    <a:cubicBezTo>
                      <a:pt x="42" y="111"/>
                      <a:pt x="34" y="107"/>
                      <a:pt x="29" y="101"/>
                    </a:cubicBezTo>
                    <a:cubicBezTo>
                      <a:pt x="24" y="95"/>
                      <a:pt x="22" y="87"/>
                      <a:pt x="22" y="78"/>
                    </a:cubicBezTo>
                    <a:cubicBezTo>
                      <a:pt x="22" y="39"/>
                      <a:pt x="22" y="39"/>
                      <a:pt x="22" y="39"/>
                    </a:cubicBezTo>
                    <a:cubicBezTo>
                      <a:pt x="0" y="39"/>
                      <a:pt x="0" y="39"/>
                      <a:pt x="0" y="39"/>
                    </a:cubicBezTo>
                    <a:cubicBezTo>
                      <a:pt x="0" y="24"/>
                      <a:pt x="0" y="24"/>
                      <a:pt x="0" y="24"/>
                    </a:cubicBezTo>
                    <a:cubicBezTo>
                      <a:pt x="22" y="24"/>
                      <a:pt x="22" y="24"/>
                      <a:pt x="22" y="24"/>
                    </a:cubicBezTo>
                    <a:cubicBezTo>
                      <a:pt x="22" y="0"/>
                      <a:pt x="22" y="0"/>
                      <a:pt x="22" y="0"/>
                    </a:cubicBezTo>
                    <a:cubicBezTo>
                      <a:pt x="39" y="0"/>
                      <a:pt x="39" y="0"/>
                      <a:pt x="39" y="0"/>
                    </a:cubicBezTo>
                    <a:cubicBezTo>
                      <a:pt x="39" y="24"/>
                      <a:pt x="39" y="24"/>
                      <a:pt x="39" y="24"/>
                    </a:cubicBezTo>
                    <a:cubicBezTo>
                      <a:pt x="66" y="24"/>
                      <a:pt x="66" y="24"/>
                      <a:pt x="66" y="24"/>
                    </a:cubicBezTo>
                    <a:cubicBezTo>
                      <a:pt x="66" y="39"/>
                      <a:pt x="66" y="39"/>
                      <a:pt x="66" y="39"/>
                    </a:cubicBezTo>
                    <a:cubicBezTo>
                      <a:pt x="39" y="39"/>
                      <a:pt x="39" y="39"/>
                      <a:pt x="39" y="39"/>
                    </a:cubicBezTo>
                    <a:cubicBezTo>
                      <a:pt x="39" y="79"/>
                      <a:pt x="39" y="79"/>
                      <a:pt x="39" y="79"/>
                    </a:cubicBezTo>
                    <a:cubicBezTo>
                      <a:pt x="39" y="84"/>
                      <a:pt x="39" y="87"/>
                      <a:pt x="42" y="90"/>
                    </a:cubicBezTo>
                    <a:cubicBezTo>
                      <a:pt x="44" y="93"/>
                      <a:pt x="49" y="95"/>
                      <a:pt x="53" y="95"/>
                    </a:cubicBezTo>
                    <a:cubicBezTo>
                      <a:pt x="56" y="95"/>
                      <a:pt x="60" y="94"/>
                      <a:pt x="63" y="93"/>
                    </a:cubicBezTo>
                    <a:lnTo>
                      <a:pt x="66" y="10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0" name="Freeform 151">
                <a:extLst>
                  <a:ext uri="{FF2B5EF4-FFF2-40B4-BE49-F238E27FC236}">
                    <a16:creationId xmlns:a16="http://schemas.microsoft.com/office/drawing/2014/main" id="{C379AEA8-5395-45D1-82D7-93697EF2994B}"/>
                  </a:ext>
                </a:extLst>
              </p:cNvPr>
              <p:cNvSpPr>
                <a:spLocks noEditPoints="1"/>
              </p:cNvSpPr>
              <p:nvPr userDrawn="1"/>
            </p:nvSpPr>
            <p:spPr bwMode="auto">
              <a:xfrm>
                <a:off x="6291" y="2585"/>
                <a:ext cx="197" cy="212"/>
              </a:xfrm>
              <a:custGeom>
                <a:avLst/>
                <a:gdLst>
                  <a:gd name="T0" fmla="*/ 18 w 83"/>
                  <a:gd name="T1" fmla="*/ 33 h 89"/>
                  <a:gd name="T2" fmla="*/ 65 w 83"/>
                  <a:gd name="T3" fmla="*/ 33 h 89"/>
                  <a:gd name="T4" fmla="*/ 42 w 83"/>
                  <a:gd name="T5" fmla="*/ 15 h 89"/>
                  <a:gd name="T6" fmla="*/ 18 w 83"/>
                  <a:gd name="T7" fmla="*/ 33 h 89"/>
                  <a:gd name="T8" fmla="*/ 17 w 83"/>
                  <a:gd name="T9" fmla="*/ 48 h 89"/>
                  <a:gd name="T10" fmla="*/ 45 w 83"/>
                  <a:gd name="T11" fmla="*/ 74 h 89"/>
                  <a:gd name="T12" fmla="*/ 69 w 83"/>
                  <a:gd name="T13" fmla="*/ 62 h 89"/>
                  <a:gd name="T14" fmla="*/ 80 w 83"/>
                  <a:gd name="T15" fmla="*/ 73 h 89"/>
                  <a:gd name="T16" fmla="*/ 44 w 83"/>
                  <a:gd name="T17" fmla="*/ 89 h 89"/>
                  <a:gd name="T18" fmla="*/ 0 w 83"/>
                  <a:gd name="T19" fmla="*/ 44 h 89"/>
                  <a:gd name="T20" fmla="*/ 42 w 83"/>
                  <a:gd name="T21" fmla="*/ 0 h 89"/>
                  <a:gd name="T22" fmla="*/ 83 w 83"/>
                  <a:gd name="T23" fmla="*/ 44 h 89"/>
                  <a:gd name="T24" fmla="*/ 83 w 83"/>
                  <a:gd name="T25" fmla="*/ 48 h 89"/>
                  <a:gd name="T26" fmla="*/ 17 w 83"/>
                  <a:gd name="T27"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9">
                    <a:moveTo>
                      <a:pt x="18" y="33"/>
                    </a:moveTo>
                    <a:cubicBezTo>
                      <a:pt x="65" y="33"/>
                      <a:pt x="65" y="33"/>
                      <a:pt x="65" y="33"/>
                    </a:cubicBezTo>
                    <a:cubicBezTo>
                      <a:pt x="62" y="23"/>
                      <a:pt x="53" y="15"/>
                      <a:pt x="42" y="15"/>
                    </a:cubicBezTo>
                    <a:cubicBezTo>
                      <a:pt x="31" y="15"/>
                      <a:pt x="21" y="22"/>
                      <a:pt x="18" y="33"/>
                    </a:cubicBezTo>
                    <a:moveTo>
                      <a:pt x="17" y="48"/>
                    </a:moveTo>
                    <a:cubicBezTo>
                      <a:pt x="18" y="62"/>
                      <a:pt x="30" y="74"/>
                      <a:pt x="45" y="74"/>
                    </a:cubicBezTo>
                    <a:cubicBezTo>
                      <a:pt x="57" y="74"/>
                      <a:pt x="64" y="68"/>
                      <a:pt x="69" y="62"/>
                    </a:cubicBezTo>
                    <a:cubicBezTo>
                      <a:pt x="80" y="73"/>
                      <a:pt x="80" y="73"/>
                      <a:pt x="80" y="73"/>
                    </a:cubicBezTo>
                    <a:cubicBezTo>
                      <a:pt x="74" y="81"/>
                      <a:pt x="62" y="89"/>
                      <a:pt x="44" y="89"/>
                    </a:cubicBezTo>
                    <a:cubicBezTo>
                      <a:pt x="20" y="89"/>
                      <a:pt x="0" y="70"/>
                      <a:pt x="0" y="44"/>
                    </a:cubicBezTo>
                    <a:cubicBezTo>
                      <a:pt x="0" y="19"/>
                      <a:pt x="18" y="0"/>
                      <a:pt x="42" y="0"/>
                    </a:cubicBezTo>
                    <a:cubicBezTo>
                      <a:pt x="66" y="0"/>
                      <a:pt x="83" y="19"/>
                      <a:pt x="83" y="44"/>
                    </a:cubicBezTo>
                    <a:cubicBezTo>
                      <a:pt x="83" y="45"/>
                      <a:pt x="83" y="46"/>
                      <a:pt x="83" y="48"/>
                    </a:cubicBezTo>
                    <a:lnTo>
                      <a:pt x="17" y="48"/>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1" name="Freeform 152">
                <a:extLst>
                  <a:ext uri="{FF2B5EF4-FFF2-40B4-BE49-F238E27FC236}">
                    <a16:creationId xmlns:a16="http://schemas.microsoft.com/office/drawing/2014/main" id="{AE12315D-D40C-4EDE-95BB-C8F94A07C868}"/>
                  </a:ext>
                </a:extLst>
              </p:cNvPr>
              <p:cNvSpPr>
                <a:spLocks/>
              </p:cNvSpPr>
              <p:nvPr userDrawn="1"/>
            </p:nvSpPr>
            <p:spPr bwMode="auto">
              <a:xfrm>
                <a:off x="6517" y="2585"/>
                <a:ext cx="159" cy="212"/>
              </a:xfrm>
              <a:custGeom>
                <a:avLst/>
                <a:gdLst>
                  <a:gd name="T0" fmla="*/ 9 w 67"/>
                  <a:gd name="T1" fmla="*/ 64 h 89"/>
                  <a:gd name="T2" fmla="*/ 35 w 67"/>
                  <a:gd name="T3" fmla="*/ 74 h 89"/>
                  <a:gd name="T4" fmla="*/ 49 w 67"/>
                  <a:gd name="T5" fmla="*/ 63 h 89"/>
                  <a:gd name="T6" fmla="*/ 23 w 67"/>
                  <a:gd name="T7" fmla="*/ 49 h 89"/>
                  <a:gd name="T8" fmla="*/ 3 w 67"/>
                  <a:gd name="T9" fmla="*/ 27 h 89"/>
                  <a:gd name="T10" fmla="*/ 35 w 67"/>
                  <a:gd name="T11" fmla="*/ 0 h 89"/>
                  <a:gd name="T12" fmla="*/ 63 w 67"/>
                  <a:gd name="T13" fmla="*/ 9 h 89"/>
                  <a:gd name="T14" fmla="*/ 54 w 67"/>
                  <a:gd name="T15" fmla="*/ 22 h 89"/>
                  <a:gd name="T16" fmla="*/ 36 w 67"/>
                  <a:gd name="T17" fmla="*/ 15 h 89"/>
                  <a:gd name="T18" fmla="*/ 20 w 67"/>
                  <a:gd name="T19" fmla="*/ 26 h 89"/>
                  <a:gd name="T20" fmla="*/ 36 w 67"/>
                  <a:gd name="T21" fmla="*/ 36 h 89"/>
                  <a:gd name="T22" fmla="*/ 67 w 67"/>
                  <a:gd name="T23" fmla="*/ 63 h 89"/>
                  <a:gd name="T24" fmla="*/ 35 w 67"/>
                  <a:gd name="T25" fmla="*/ 89 h 89"/>
                  <a:gd name="T26" fmla="*/ 0 w 67"/>
                  <a:gd name="T27" fmla="*/ 77 h 89"/>
                  <a:gd name="T28" fmla="*/ 9 w 67"/>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9">
                    <a:moveTo>
                      <a:pt x="9" y="64"/>
                    </a:moveTo>
                    <a:cubicBezTo>
                      <a:pt x="17" y="71"/>
                      <a:pt x="26" y="74"/>
                      <a:pt x="35" y="74"/>
                    </a:cubicBezTo>
                    <a:cubicBezTo>
                      <a:pt x="42" y="74"/>
                      <a:pt x="49" y="70"/>
                      <a:pt x="49" y="63"/>
                    </a:cubicBezTo>
                    <a:cubicBezTo>
                      <a:pt x="49" y="53"/>
                      <a:pt x="35" y="53"/>
                      <a:pt x="23" y="49"/>
                    </a:cubicBezTo>
                    <a:cubicBezTo>
                      <a:pt x="12" y="45"/>
                      <a:pt x="3" y="39"/>
                      <a:pt x="3" y="27"/>
                    </a:cubicBezTo>
                    <a:cubicBezTo>
                      <a:pt x="3" y="8"/>
                      <a:pt x="19" y="0"/>
                      <a:pt x="35" y="0"/>
                    </a:cubicBezTo>
                    <a:cubicBezTo>
                      <a:pt x="47" y="0"/>
                      <a:pt x="56" y="4"/>
                      <a:pt x="63" y="9"/>
                    </a:cubicBezTo>
                    <a:cubicBezTo>
                      <a:pt x="54" y="22"/>
                      <a:pt x="54" y="22"/>
                      <a:pt x="54" y="22"/>
                    </a:cubicBezTo>
                    <a:cubicBezTo>
                      <a:pt x="49" y="18"/>
                      <a:pt x="43" y="15"/>
                      <a:pt x="36" y="15"/>
                    </a:cubicBezTo>
                    <a:cubicBezTo>
                      <a:pt x="27" y="15"/>
                      <a:pt x="20" y="19"/>
                      <a:pt x="20" y="26"/>
                    </a:cubicBezTo>
                    <a:cubicBezTo>
                      <a:pt x="20" y="31"/>
                      <a:pt x="27" y="33"/>
                      <a:pt x="36" y="36"/>
                    </a:cubicBezTo>
                    <a:cubicBezTo>
                      <a:pt x="49" y="39"/>
                      <a:pt x="67" y="45"/>
                      <a:pt x="67" y="63"/>
                    </a:cubicBezTo>
                    <a:cubicBezTo>
                      <a:pt x="67" y="79"/>
                      <a:pt x="52" y="89"/>
                      <a:pt x="35" y="89"/>
                    </a:cubicBezTo>
                    <a:cubicBezTo>
                      <a:pt x="21" y="89"/>
                      <a:pt x="10" y="85"/>
                      <a:pt x="0" y="77"/>
                    </a:cubicBezTo>
                    <a:lnTo>
                      <a:pt x="9"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spTree>
    <p:extLst>
      <p:ext uri="{BB962C8B-B14F-4D97-AF65-F5344CB8AC3E}">
        <p14:creationId xmlns:p14="http://schemas.microsoft.com/office/powerpoint/2010/main" val="20910199"/>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504">
          <p15:clr>
            <a:srgbClr val="FBAE40"/>
          </p15:clr>
        </p15:guide>
        <p15:guide id="4" orient="horz" pos="3816">
          <p15:clr>
            <a:srgbClr val="FBAE40"/>
          </p15:clr>
        </p15:guide>
        <p15:guide id="5" pos="361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cial media English blue">
    <p:bg>
      <p:bgPr>
        <a:solidFill>
          <a:schemeClr val="tx2"/>
        </a:solidFill>
        <a:effectLst/>
      </p:bgPr>
    </p:bg>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AFCC0BBD-925C-8A4C-9B03-1969F76BCB58}"/>
              </a:ext>
            </a:extLst>
          </p:cNvPr>
          <p:cNvPicPr>
            <a:picLocks noChangeAspect="1"/>
          </p:cNvPicPr>
          <p:nvPr userDrawn="1"/>
        </p:nvPicPr>
        <p:blipFill>
          <a:blip r:embed="rId2"/>
          <a:srcRect/>
          <a:stretch/>
        </p:blipFill>
        <p:spPr>
          <a:xfrm>
            <a:off x="592781" y="4664313"/>
            <a:ext cx="4325208" cy="2198349"/>
          </a:xfrm>
          <a:prstGeom prst="rect">
            <a:avLst/>
          </a:prstGeom>
        </p:spPr>
      </p:pic>
      <p:pic>
        <p:nvPicPr>
          <p:cNvPr id="57" name="Picture 56">
            <a:hlinkClick r:id="rId3"/>
            <a:extLst>
              <a:ext uri="{FF2B5EF4-FFF2-40B4-BE49-F238E27FC236}">
                <a16:creationId xmlns:a16="http://schemas.microsoft.com/office/drawing/2014/main" id="{0A446B9E-93FE-468C-AF3F-71831A2D9320}"/>
              </a:ext>
            </a:extLst>
          </p:cNvPr>
          <p:cNvPicPr>
            <a:picLocks noChangeAspect="1"/>
          </p:cNvPicPr>
          <p:nvPr userDrawn="1"/>
        </p:nvPicPr>
        <p:blipFill>
          <a:blip r:embed="rId4"/>
          <a:stretch>
            <a:fillRect/>
          </a:stretch>
        </p:blipFill>
        <p:spPr>
          <a:xfrm>
            <a:off x="5297678" y="2527316"/>
            <a:ext cx="824669" cy="824669"/>
          </a:xfrm>
          <a:prstGeom prst="rect">
            <a:avLst/>
          </a:prstGeom>
        </p:spPr>
      </p:pic>
      <p:pic>
        <p:nvPicPr>
          <p:cNvPr id="58" name="Picture 57">
            <a:hlinkClick r:id="rId5"/>
            <a:extLst>
              <a:ext uri="{FF2B5EF4-FFF2-40B4-BE49-F238E27FC236}">
                <a16:creationId xmlns:a16="http://schemas.microsoft.com/office/drawing/2014/main" id="{09201A1E-4480-429F-95D8-A0725EAA9702}"/>
              </a:ext>
            </a:extLst>
          </p:cNvPr>
          <p:cNvPicPr>
            <a:picLocks noChangeAspect="1"/>
          </p:cNvPicPr>
          <p:nvPr userDrawn="1"/>
        </p:nvPicPr>
        <p:blipFill>
          <a:blip r:embed="rId6"/>
          <a:stretch>
            <a:fillRect/>
          </a:stretch>
        </p:blipFill>
        <p:spPr>
          <a:xfrm>
            <a:off x="5279887" y="3429000"/>
            <a:ext cx="824669" cy="824669"/>
          </a:xfrm>
          <a:prstGeom prst="rect">
            <a:avLst/>
          </a:prstGeom>
        </p:spPr>
      </p:pic>
      <p:pic>
        <p:nvPicPr>
          <p:cNvPr id="59" name="Picture 58" descr="Logo, icon&#10;&#10;Description automatically generated">
            <a:hlinkClick r:id="rId7"/>
            <a:extLst>
              <a:ext uri="{FF2B5EF4-FFF2-40B4-BE49-F238E27FC236}">
                <a16:creationId xmlns:a16="http://schemas.microsoft.com/office/drawing/2014/main" id="{DBEA5988-7126-4B1B-BF13-022F95CF9401}"/>
              </a:ext>
            </a:extLst>
          </p:cNvPr>
          <p:cNvPicPr>
            <a:picLocks noChangeAspect="1"/>
          </p:cNvPicPr>
          <p:nvPr userDrawn="1"/>
        </p:nvPicPr>
        <p:blipFill>
          <a:blip r:embed="rId8"/>
          <a:stretch>
            <a:fillRect/>
          </a:stretch>
        </p:blipFill>
        <p:spPr>
          <a:xfrm>
            <a:off x="5297678" y="4330684"/>
            <a:ext cx="824669" cy="824669"/>
          </a:xfrm>
          <a:prstGeom prst="rect">
            <a:avLst/>
          </a:prstGeom>
        </p:spPr>
      </p:pic>
      <p:pic>
        <p:nvPicPr>
          <p:cNvPr id="60" name="Picture 59" descr="Logo&#10;&#10;Description automatically generated">
            <a:extLst>
              <a:ext uri="{FF2B5EF4-FFF2-40B4-BE49-F238E27FC236}">
                <a16:creationId xmlns:a16="http://schemas.microsoft.com/office/drawing/2014/main" id="{4994B317-62CD-457B-9C9D-ABCF5321D6B0}"/>
              </a:ext>
            </a:extLst>
          </p:cNvPr>
          <p:cNvPicPr>
            <a:picLocks noChangeAspect="1"/>
          </p:cNvPicPr>
          <p:nvPr userDrawn="1"/>
        </p:nvPicPr>
        <p:blipFill>
          <a:blip r:embed="rId9"/>
          <a:stretch>
            <a:fillRect/>
          </a:stretch>
        </p:blipFill>
        <p:spPr>
          <a:xfrm>
            <a:off x="330354" y="342187"/>
            <a:ext cx="4111802" cy="2109600"/>
          </a:xfrm>
          <a:prstGeom prst="rect">
            <a:avLst/>
          </a:prstGeom>
        </p:spPr>
      </p:pic>
      <p:sp>
        <p:nvSpPr>
          <p:cNvPr id="2" name="TextBox 1">
            <a:extLst>
              <a:ext uri="{FF2B5EF4-FFF2-40B4-BE49-F238E27FC236}">
                <a16:creationId xmlns:a16="http://schemas.microsoft.com/office/drawing/2014/main" id="{23D631A4-94A2-4573-B301-0AD139D26161}"/>
              </a:ext>
            </a:extLst>
          </p:cNvPr>
          <p:cNvSpPr txBox="1"/>
          <p:nvPr userDrawn="1"/>
        </p:nvSpPr>
        <p:spPr>
          <a:xfrm>
            <a:off x="5692221" y="1001409"/>
            <a:ext cx="58284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F8F8F8"/>
                </a:solidFill>
                <a:latin typeface="Avenir Next LT Pro Demi" panose="020B0704020202020204" pitchFamily="34" charset="0"/>
              </a:rPr>
              <a:t>Let’s connect</a:t>
            </a:r>
          </a:p>
        </p:txBody>
      </p:sp>
      <p:sp>
        <p:nvSpPr>
          <p:cNvPr id="3" name="TextBox 2">
            <a:extLst>
              <a:ext uri="{FF2B5EF4-FFF2-40B4-BE49-F238E27FC236}">
                <a16:creationId xmlns:a16="http://schemas.microsoft.com/office/drawing/2014/main" id="{B1D08858-440D-4E97-AE64-05FF482FD456}"/>
              </a:ext>
            </a:extLst>
          </p:cNvPr>
          <p:cNvSpPr txBox="1"/>
          <p:nvPr userDrawn="1"/>
        </p:nvSpPr>
        <p:spPr>
          <a:xfrm>
            <a:off x="6277303" y="2676698"/>
            <a:ext cx="5148370" cy="646331"/>
          </a:xfrm>
          <a:prstGeom prst="rect">
            <a:avLst/>
          </a:prstGeom>
          <a:noFill/>
        </p:spPr>
        <p:txBody>
          <a:bodyPr wrap="square" rtlCol="0">
            <a:spAutoFit/>
          </a:bodyPr>
          <a:lstStyle/>
          <a:p>
            <a:pPr lvl="0"/>
            <a:r>
              <a:rPr lang="en-US" sz="3600">
                <a:solidFill>
                  <a:srgbClr val="F7931D"/>
                </a:solidFill>
                <a:latin typeface="Avenir Next LT Pro Demi" panose="020B0704020202020204" pitchFamily="34" charset="0"/>
              </a:rPr>
              <a:t>@EvaluationAssociates</a:t>
            </a:r>
          </a:p>
        </p:txBody>
      </p:sp>
      <p:sp>
        <p:nvSpPr>
          <p:cNvPr id="14" name="TextBox 13">
            <a:extLst>
              <a:ext uri="{FF2B5EF4-FFF2-40B4-BE49-F238E27FC236}">
                <a16:creationId xmlns:a16="http://schemas.microsoft.com/office/drawing/2014/main" id="{A9A8181B-C27A-4709-AC1A-131114DD7BA8}"/>
              </a:ext>
            </a:extLst>
          </p:cNvPr>
          <p:cNvSpPr txBox="1"/>
          <p:nvPr userDrawn="1"/>
        </p:nvSpPr>
        <p:spPr>
          <a:xfrm>
            <a:off x="6277303" y="3553815"/>
            <a:ext cx="5148370" cy="646331"/>
          </a:xfrm>
          <a:prstGeom prst="rect">
            <a:avLst/>
          </a:prstGeom>
          <a:noFill/>
        </p:spPr>
        <p:txBody>
          <a:bodyPr wrap="square" rtlCol="0">
            <a:spAutoFit/>
          </a:bodyPr>
          <a:lstStyle/>
          <a:p>
            <a:pPr lvl="0"/>
            <a:r>
              <a:rPr lang="en-US" sz="3600">
                <a:solidFill>
                  <a:srgbClr val="F7931D"/>
                </a:solidFill>
                <a:latin typeface="Avenir Next LT Pro Demi" panose="020B0704020202020204" pitchFamily="34" charset="0"/>
              </a:rPr>
              <a:t>@EvaluationAssoc</a:t>
            </a:r>
          </a:p>
        </p:txBody>
      </p:sp>
      <p:sp>
        <p:nvSpPr>
          <p:cNvPr id="15" name="TextBox 14">
            <a:extLst>
              <a:ext uri="{FF2B5EF4-FFF2-40B4-BE49-F238E27FC236}">
                <a16:creationId xmlns:a16="http://schemas.microsoft.com/office/drawing/2014/main" id="{CC9C0FB0-B02B-43CF-AB3C-74D368B45735}"/>
              </a:ext>
            </a:extLst>
          </p:cNvPr>
          <p:cNvSpPr txBox="1"/>
          <p:nvPr userDrawn="1"/>
        </p:nvSpPr>
        <p:spPr>
          <a:xfrm>
            <a:off x="6277303" y="4430932"/>
            <a:ext cx="6096000" cy="1588127"/>
          </a:xfrm>
          <a:prstGeom prst="rect">
            <a:avLst/>
          </a:prstGeom>
          <a:noFill/>
        </p:spPr>
        <p:txBody>
          <a:bodyPr wrap="square">
            <a:spAutoFit/>
          </a:bodyPr>
          <a:lstStyle/>
          <a:p>
            <a:pPr marL="14288" marR="0" lvl="0" indent="-142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a:solidFill>
                  <a:srgbClr val="F7931D"/>
                </a:solidFill>
                <a:latin typeface="Avenir Next LT Pro Demi" panose="020B0704020202020204" pitchFamily="34" charset="0"/>
              </a:rPr>
              <a:t>Evaluation Associates | Te </a:t>
            </a:r>
            <a:r>
              <a:rPr lang="en-US" sz="3600" err="1">
                <a:solidFill>
                  <a:srgbClr val="F7931D"/>
                </a:solidFill>
                <a:latin typeface="Avenir Next LT Pro Demi" panose="020B0704020202020204" pitchFamily="34" charset="0"/>
              </a:rPr>
              <a:t>Huinga</a:t>
            </a:r>
            <a:r>
              <a:rPr lang="en-US" sz="3600">
                <a:solidFill>
                  <a:srgbClr val="F7931D"/>
                </a:solidFill>
                <a:latin typeface="Avenir Next LT Pro Demi" panose="020B0704020202020204" pitchFamily="34" charset="0"/>
              </a:rPr>
              <a:t> Kākākura Mātauranga </a:t>
            </a:r>
          </a:p>
        </p:txBody>
      </p:sp>
    </p:spTree>
    <p:extLst>
      <p:ext uri="{BB962C8B-B14F-4D97-AF65-F5344CB8AC3E}">
        <p14:creationId xmlns:p14="http://schemas.microsoft.com/office/powerpoint/2010/main" val="4286629135"/>
      </p:ext>
    </p:extLst>
  </p:cSld>
  <p:clrMapOvr>
    <a:masterClrMapping/>
  </p:clrMapOvr>
  <p:extLst>
    <p:ext uri="{DCECCB84-F9BA-43D5-87BE-67443E8EF086}">
      <p15:sldGuideLst xmlns:p15="http://schemas.microsoft.com/office/powerpoint/2012/main">
        <p15:guide id="1" pos="483">
          <p15:clr>
            <a:srgbClr val="FBAE40"/>
          </p15:clr>
        </p15:guide>
        <p15:guide id="2" orient="horz" pos="3929">
          <p15:clr>
            <a:srgbClr val="FBAE40"/>
          </p15:clr>
        </p15:guide>
        <p15:guide id="3" orient="horz" pos="391">
          <p15:clr>
            <a:srgbClr val="FBAE40"/>
          </p15:clr>
        </p15:guide>
        <p15:guide id="4" pos="7197">
          <p15:clr>
            <a:srgbClr val="FBAE40"/>
          </p15:clr>
        </p15:guide>
        <p15:guide id="5" pos="361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cial media te reo blue">
    <p:bg>
      <p:bgPr>
        <a:solidFill>
          <a:schemeClr val="tx2"/>
        </a:solidFill>
        <a:effectLst/>
      </p:bgPr>
    </p:bg>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AFCC0BBD-925C-8A4C-9B03-1969F76BCB58}"/>
              </a:ext>
            </a:extLst>
          </p:cNvPr>
          <p:cNvPicPr>
            <a:picLocks noChangeAspect="1"/>
          </p:cNvPicPr>
          <p:nvPr userDrawn="1"/>
        </p:nvPicPr>
        <p:blipFill>
          <a:blip r:embed="rId2"/>
          <a:srcRect/>
          <a:stretch/>
        </p:blipFill>
        <p:spPr>
          <a:xfrm>
            <a:off x="592781" y="4664313"/>
            <a:ext cx="4325208" cy="2198349"/>
          </a:xfrm>
          <a:prstGeom prst="rect">
            <a:avLst/>
          </a:prstGeom>
        </p:spPr>
      </p:pic>
      <p:pic>
        <p:nvPicPr>
          <p:cNvPr id="57" name="Picture 56">
            <a:hlinkClick r:id="rId3"/>
            <a:extLst>
              <a:ext uri="{FF2B5EF4-FFF2-40B4-BE49-F238E27FC236}">
                <a16:creationId xmlns:a16="http://schemas.microsoft.com/office/drawing/2014/main" id="{0A446B9E-93FE-468C-AF3F-71831A2D9320}"/>
              </a:ext>
            </a:extLst>
          </p:cNvPr>
          <p:cNvPicPr>
            <a:picLocks noChangeAspect="1"/>
          </p:cNvPicPr>
          <p:nvPr userDrawn="1"/>
        </p:nvPicPr>
        <p:blipFill>
          <a:blip r:embed="rId4"/>
          <a:stretch>
            <a:fillRect/>
          </a:stretch>
        </p:blipFill>
        <p:spPr>
          <a:xfrm>
            <a:off x="5297678" y="2527316"/>
            <a:ext cx="824669" cy="824669"/>
          </a:xfrm>
          <a:prstGeom prst="rect">
            <a:avLst/>
          </a:prstGeom>
        </p:spPr>
      </p:pic>
      <p:pic>
        <p:nvPicPr>
          <p:cNvPr id="58" name="Picture 57">
            <a:hlinkClick r:id="rId5"/>
            <a:extLst>
              <a:ext uri="{FF2B5EF4-FFF2-40B4-BE49-F238E27FC236}">
                <a16:creationId xmlns:a16="http://schemas.microsoft.com/office/drawing/2014/main" id="{09201A1E-4480-429F-95D8-A0725EAA9702}"/>
              </a:ext>
            </a:extLst>
          </p:cNvPr>
          <p:cNvPicPr>
            <a:picLocks noChangeAspect="1"/>
          </p:cNvPicPr>
          <p:nvPr userDrawn="1"/>
        </p:nvPicPr>
        <p:blipFill>
          <a:blip r:embed="rId6"/>
          <a:stretch>
            <a:fillRect/>
          </a:stretch>
        </p:blipFill>
        <p:spPr>
          <a:xfrm>
            <a:off x="5279887" y="3429000"/>
            <a:ext cx="824669" cy="824669"/>
          </a:xfrm>
          <a:prstGeom prst="rect">
            <a:avLst/>
          </a:prstGeom>
        </p:spPr>
      </p:pic>
      <p:pic>
        <p:nvPicPr>
          <p:cNvPr id="59" name="Picture 58" descr="Logo, icon&#10;&#10;Description automatically generated">
            <a:hlinkClick r:id="rId7"/>
            <a:extLst>
              <a:ext uri="{FF2B5EF4-FFF2-40B4-BE49-F238E27FC236}">
                <a16:creationId xmlns:a16="http://schemas.microsoft.com/office/drawing/2014/main" id="{DBEA5988-7126-4B1B-BF13-022F95CF9401}"/>
              </a:ext>
            </a:extLst>
          </p:cNvPr>
          <p:cNvPicPr>
            <a:picLocks noChangeAspect="1"/>
          </p:cNvPicPr>
          <p:nvPr userDrawn="1"/>
        </p:nvPicPr>
        <p:blipFill>
          <a:blip r:embed="rId8"/>
          <a:stretch>
            <a:fillRect/>
          </a:stretch>
        </p:blipFill>
        <p:spPr>
          <a:xfrm>
            <a:off x="5297678" y="4330684"/>
            <a:ext cx="824669" cy="824669"/>
          </a:xfrm>
          <a:prstGeom prst="rect">
            <a:avLst/>
          </a:prstGeom>
        </p:spPr>
      </p:pic>
      <p:sp>
        <p:nvSpPr>
          <p:cNvPr id="2" name="TextBox 1">
            <a:extLst>
              <a:ext uri="{FF2B5EF4-FFF2-40B4-BE49-F238E27FC236}">
                <a16:creationId xmlns:a16="http://schemas.microsoft.com/office/drawing/2014/main" id="{23D631A4-94A2-4573-B301-0AD139D26161}"/>
              </a:ext>
            </a:extLst>
          </p:cNvPr>
          <p:cNvSpPr txBox="1"/>
          <p:nvPr userDrawn="1"/>
        </p:nvSpPr>
        <p:spPr>
          <a:xfrm>
            <a:off x="5692221" y="1001409"/>
            <a:ext cx="58284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6000" b="0" i="0" err="1">
                <a:solidFill>
                  <a:srgbClr val="F8F8F8"/>
                </a:solidFill>
                <a:effectLst/>
                <a:latin typeface="Avenir Next LT Pro Demi" panose="020B0704020202020204" pitchFamily="34" charset="0"/>
              </a:rPr>
              <a:t>Tūhono</a:t>
            </a:r>
            <a:r>
              <a:rPr lang="en-NZ" sz="6000" b="0" i="0">
                <a:solidFill>
                  <a:srgbClr val="F8F8F8"/>
                </a:solidFill>
                <a:effectLst/>
                <a:latin typeface="Avenir Next LT Pro Demi" panose="020B0704020202020204" pitchFamily="34" charset="0"/>
              </a:rPr>
              <a:t> </a:t>
            </a:r>
            <a:r>
              <a:rPr lang="en-NZ" sz="6000" b="0" i="0" err="1">
                <a:solidFill>
                  <a:srgbClr val="F8F8F8"/>
                </a:solidFill>
                <a:effectLst/>
                <a:latin typeface="Avenir Next LT Pro Demi" panose="020B0704020202020204" pitchFamily="34" charset="0"/>
              </a:rPr>
              <a:t>mai</a:t>
            </a:r>
            <a:endParaRPr lang="en-US" sz="6000">
              <a:solidFill>
                <a:srgbClr val="F8F8F8"/>
              </a:solidFill>
              <a:latin typeface="Avenir Next LT Pro Demi" panose="020B0704020202020204" pitchFamily="34" charset="0"/>
            </a:endParaRPr>
          </a:p>
        </p:txBody>
      </p:sp>
      <p:sp>
        <p:nvSpPr>
          <p:cNvPr id="3" name="TextBox 2">
            <a:extLst>
              <a:ext uri="{FF2B5EF4-FFF2-40B4-BE49-F238E27FC236}">
                <a16:creationId xmlns:a16="http://schemas.microsoft.com/office/drawing/2014/main" id="{B1D08858-440D-4E97-AE64-05FF482FD456}"/>
              </a:ext>
            </a:extLst>
          </p:cNvPr>
          <p:cNvSpPr txBox="1"/>
          <p:nvPr userDrawn="1"/>
        </p:nvSpPr>
        <p:spPr>
          <a:xfrm>
            <a:off x="6277303" y="2676698"/>
            <a:ext cx="5148370" cy="646331"/>
          </a:xfrm>
          <a:prstGeom prst="rect">
            <a:avLst/>
          </a:prstGeom>
          <a:noFill/>
        </p:spPr>
        <p:txBody>
          <a:bodyPr wrap="square" rtlCol="0">
            <a:spAutoFit/>
          </a:bodyPr>
          <a:lstStyle/>
          <a:p>
            <a:pPr lvl="0"/>
            <a:r>
              <a:rPr lang="en-US" sz="3600">
                <a:solidFill>
                  <a:srgbClr val="F7931D"/>
                </a:solidFill>
                <a:latin typeface="Avenir Next LT Pro Demi" panose="020B0704020202020204" pitchFamily="34" charset="0"/>
              </a:rPr>
              <a:t>@EvaluationAssociates</a:t>
            </a:r>
          </a:p>
        </p:txBody>
      </p:sp>
      <p:sp>
        <p:nvSpPr>
          <p:cNvPr id="14" name="TextBox 13">
            <a:extLst>
              <a:ext uri="{FF2B5EF4-FFF2-40B4-BE49-F238E27FC236}">
                <a16:creationId xmlns:a16="http://schemas.microsoft.com/office/drawing/2014/main" id="{A9A8181B-C27A-4709-AC1A-131114DD7BA8}"/>
              </a:ext>
            </a:extLst>
          </p:cNvPr>
          <p:cNvSpPr txBox="1"/>
          <p:nvPr userDrawn="1"/>
        </p:nvSpPr>
        <p:spPr>
          <a:xfrm>
            <a:off x="6277303" y="3553815"/>
            <a:ext cx="5148370" cy="646331"/>
          </a:xfrm>
          <a:prstGeom prst="rect">
            <a:avLst/>
          </a:prstGeom>
          <a:noFill/>
        </p:spPr>
        <p:txBody>
          <a:bodyPr wrap="square" rtlCol="0">
            <a:spAutoFit/>
          </a:bodyPr>
          <a:lstStyle/>
          <a:p>
            <a:pPr lvl="0"/>
            <a:r>
              <a:rPr lang="en-US" sz="3600">
                <a:solidFill>
                  <a:srgbClr val="F7931D"/>
                </a:solidFill>
                <a:latin typeface="Avenir Next LT Pro Demi" panose="020B0704020202020204" pitchFamily="34" charset="0"/>
              </a:rPr>
              <a:t>@EvaluationAssoc</a:t>
            </a:r>
          </a:p>
        </p:txBody>
      </p:sp>
      <p:sp>
        <p:nvSpPr>
          <p:cNvPr id="15" name="TextBox 14">
            <a:extLst>
              <a:ext uri="{FF2B5EF4-FFF2-40B4-BE49-F238E27FC236}">
                <a16:creationId xmlns:a16="http://schemas.microsoft.com/office/drawing/2014/main" id="{CC9C0FB0-B02B-43CF-AB3C-74D368B45735}"/>
              </a:ext>
            </a:extLst>
          </p:cNvPr>
          <p:cNvSpPr txBox="1"/>
          <p:nvPr userDrawn="1"/>
        </p:nvSpPr>
        <p:spPr>
          <a:xfrm>
            <a:off x="6277303" y="4430932"/>
            <a:ext cx="6096000" cy="1588127"/>
          </a:xfrm>
          <a:prstGeom prst="rect">
            <a:avLst/>
          </a:prstGeom>
          <a:noFill/>
        </p:spPr>
        <p:txBody>
          <a:bodyPr wrap="square">
            <a:spAutoFit/>
          </a:bodyPr>
          <a:lstStyle/>
          <a:p>
            <a:pPr marL="14288" marR="0" lvl="0" indent="-142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a:solidFill>
                  <a:srgbClr val="F7931D"/>
                </a:solidFill>
                <a:latin typeface="Avenir Next LT Pro Demi" panose="020B0704020202020204" pitchFamily="34" charset="0"/>
              </a:rPr>
              <a:t>Evaluation Associates | Te </a:t>
            </a:r>
            <a:r>
              <a:rPr lang="en-US" sz="3600" err="1">
                <a:solidFill>
                  <a:srgbClr val="F7931D"/>
                </a:solidFill>
                <a:latin typeface="Avenir Next LT Pro Demi" panose="020B0704020202020204" pitchFamily="34" charset="0"/>
              </a:rPr>
              <a:t>Huinga</a:t>
            </a:r>
            <a:r>
              <a:rPr lang="en-US" sz="3600">
                <a:solidFill>
                  <a:srgbClr val="F7931D"/>
                </a:solidFill>
                <a:latin typeface="Avenir Next LT Pro Demi" panose="020B0704020202020204" pitchFamily="34" charset="0"/>
              </a:rPr>
              <a:t> Kākākura Mātauranga </a:t>
            </a:r>
          </a:p>
        </p:txBody>
      </p:sp>
      <p:pic>
        <p:nvPicPr>
          <p:cNvPr id="12" name="Picture 11" descr="Text&#10;&#10;Description automatically generated">
            <a:extLst>
              <a:ext uri="{FF2B5EF4-FFF2-40B4-BE49-F238E27FC236}">
                <a16:creationId xmlns:a16="http://schemas.microsoft.com/office/drawing/2014/main" id="{60FE0E56-DD5E-4B05-A5EA-03825D96DB74}"/>
              </a:ext>
            </a:extLst>
          </p:cNvPr>
          <p:cNvPicPr>
            <a:picLocks noChangeAspect="1"/>
          </p:cNvPicPr>
          <p:nvPr userDrawn="1"/>
        </p:nvPicPr>
        <p:blipFill>
          <a:blip r:embed="rId9"/>
          <a:stretch>
            <a:fillRect/>
          </a:stretch>
        </p:blipFill>
        <p:spPr>
          <a:xfrm>
            <a:off x="325448" y="352684"/>
            <a:ext cx="4859873" cy="2057532"/>
          </a:xfrm>
          <a:prstGeom prst="rect">
            <a:avLst/>
          </a:prstGeom>
        </p:spPr>
      </p:pic>
    </p:spTree>
    <p:extLst>
      <p:ext uri="{BB962C8B-B14F-4D97-AF65-F5344CB8AC3E}">
        <p14:creationId xmlns:p14="http://schemas.microsoft.com/office/powerpoint/2010/main" val="2603870884"/>
      </p:ext>
    </p:extLst>
  </p:cSld>
  <p:clrMapOvr>
    <a:masterClrMapping/>
  </p:clrMapOvr>
  <p:extLst>
    <p:ext uri="{DCECCB84-F9BA-43D5-87BE-67443E8EF086}">
      <p15:sldGuideLst xmlns:p15="http://schemas.microsoft.com/office/powerpoint/2012/main">
        <p15:guide id="1" pos="483">
          <p15:clr>
            <a:srgbClr val="FBAE40"/>
          </p15:clr>
        </p15:guide>
        <p15:guide id="2" orient="horz" pos="3929">
          <p15:clr>
            <a:srgbClr val="FBAE40"/>
          </p15:clr>
        </p15:guide>
        <p15:guide id="3" orient="horz" pos="391">
          <p15:clr>
            <a:srgbClr val="FBAE40"/>
          </p15:clr>
        </p15:guide>
        <p15:guide id="4" pos="7197">
          <p15:clr>
            <a:srgbClr val="FBAE40"/>
          </p15:clr>
        </p15:guide>
        <p15:guide id="5" pos="361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white English">
    <p:spTree>
      <p:nvGrpSpPr>
        <p:cNvPr id="1" name=""/>
        <p:cNvGrpSpPr/>
        <p:nvPr/>
      </p:nvGrpSpPr>
      <p:grpSpPr>
        <a:xfrm>
          <a:off x="0" y="0"/>
          <a:ext cx="0" cy="0"/>
          <a:chOff x="0" y="0"/>
          <a:chExt cx="0" cy="0"/>
        </a:xfrm>
      </p:grpSpPr>
      <p:pic>
        <p:nvPicPr>
          <p:cNvPr id="12" name="Рисунок 13">
            <a:extLst>
              <a:ext uri="{FF2B5EF4-FFF2-40B4-BE49-F238E27FC236}">
                <a16:creationId xmlns:a16="http://schemas.microsoft.com/office/drawing/2014/main" id="{F04F197F-D2A0-8948-A828-ECE5B68F1B43}"/>
              </a:ext>
            </a:extLst>
          </p:cNvPr>
          <p:cNvPicPr>
            <a:picLocks noChangeAspect="1"/>
          </p:cNvPicPr>
          <p:nvPr userDrawn="1"/>
        </p:nvPicPr>
        <p:blipFill>
          <a:blip r:embed="rId2"/>
          <a:stretch>
            <a:fillRect/>
          </a:stretch>
        </p:blipFill>
        <p:spPr>
          <a:xfrm>
            <a:off x="304752" y="333029"/>
            <a:ext cx="4105884" cy="2108859"/>
          </a:xfrm>
          <a:prstGeom prst="rect">
            <a:avLst/>
          </a:prstGeom>
        </p:spPr>
      </p:pic>
      <p:pic>
        <p:nvPicPr>
          <p:cNvPr id="13" name="Рисунок 15">
            <a:extLst>
              <a:ext uri="{FF2B5EF4-FFF2-40B4-BE49-F238E27FC236}">
                <a16:creationId xmlns:a16="http://schemas.microsoft.com/office/drawing/2014/main" id="{E246C54F-7A45-D74B-9A8C-EAE1E9D4FBE7}"/>
              </a:ext>
            </a:extLst>
          </p:cNvPr>
          <p:cNvPicPr>
            <a:picLocks noChangeAspect="1"/>
          </p:cNvPicPr>
          <p:nvPr userDrawn="1"/>
        </p:nvPicPr>
        <p:blipFill>
          <a:blip r:embed="rId3"/>
          <a:stretch>
            <a:fillRect/>
          </a:stretch>
        </p:blipFill>
        <p:spPr>
          <a:xfrm>
            <a:off x="592781" y="4664313"/>
            <a:ext cx="4325208" cy="2198350"/>
          </a:xfrm>
          <a:prstGeom prst="rect">
            <a:avLst/>
          </a:prstGeom>
        </p:spPr>
      </p:pic>
      <p:sp>
        <p:nvSpPr>
          <p:cNvPr id="14" name="Text Placeholder 2">
            <a:extLst>
              <a:ext uri="{FF2B5EF4-FFF2-40B4-BE49-F238E27FC236}">
                <a16:creationId xmlns:a16="http://schemas.microsoft.com/office/drawing/2014/main" id="{AFC1AAD6-874B-C743-A724-D900E8841529}"/>
              </a:ext>
            </a:extLst>
          </p:cNvPr>
          <p:cNvSpPr>
            <a:spLocks noGrp="1"/>
          </p:cNvSpPr>
          <p:nvPr>
            <p:ph type="body" sz="quarter" idx="10" hasCustomPrompt="1"/>
          </p:nvPr>
        </p:nvSpPr>
        <p:spPr>
          <a:xfrm>
            <a:off x="5623359" y="878900"/>
            <a:ext cx="5802313" cy="1778500"/>
          </a:xfrm>
        </p:spPr>
        <p:txBody>
          <a:bodyPr wrap="square" tIns="46800">
            <a:spAutoFit/>
          </a:bodyPr>
          <a:lstStyle>
            <a:lvl1pPr marL="14288" indent="-14288" algn="l">
              <a:lnSpc>
                <a:spcPct val="90000"/>
              </a:lnSpc>
              <a:buNone/>
              <a:tabLst/>
              <a:defRPr sz="6000" b="1" i="0" baseline="0">
                <a:solidFill>
                  <a:schemeClr val="tx2"/>
                </a:solidFill>
                <a:latin typeface="Avenir Next LT Pro Demi" panose="020B0704020202020204" pitchFamily="34" charset="0"/>
              </a:defRPr>
            </a:lvl1pPr>
            <a:lvl2pPr>
              <a:defRPr b="1" i="0">
                <a:latin typeface="Brown" pitchFamily="2" charset="77"/>
              </a:defRPr>
            </a:lvl2pPr>
            <a:lvl3pPr>
              <a:defRPr b="1" i="0">
                <a:latin typeface="Brown" pitchFamily="2" charset="77"/>
              </a:defRPr>
            </a:lvl3pPr>
            <a:lvl4pPr>
              <a:defRPr b="1" i="0">
                <a:latin typeface="Brown" pitchFamily="2" charset="77"/>
              </a:defRPr>
            </a:lvl4pPr>
            <a:lvl5pPr>
              <a:defRPr b="1" i="0">
                <a:latin typeface="Brown" pitchFamily="2" charset="77"/>
              </a:defRPr>
            </a:lvl5pPr>
          </a:lstStyle>
          <a:p>
            <a:pPr lvl="0"/>
            <a:r>
              <a:rPr lang="en-US"/>
              <a:t>Click to edit title slide</a:t>
            </a:r>
          </a:p>
        </p:txBody>
      </p:sp>
      <p:sp>
        <p:nvSpPr>
          <p:cNvPr id="15" name="Text Placeholder 3">
            <a:extLst>
              <a:ext uri="{FF2B5EF4-FFF2-40B4-BE49-F238E27FC236}">
                <a16:creationId xmlns:a16="http://schemas.microsoft.com/office/drawing/2014/main" id="{73245F95-F739-354A-A8E9-82757C96D2AD}"/>
              </a:ext>
            </a:extLst>
          </p:cNvPr>
          <p:cNvSpPr>
            <a:spLocks noGrp="1"/>
          </p:cNvSpPr>
          <p:nvPr>
            <p:ph type="body" sz="quarter" idx="11" hasCustomPrompt="1"/>
          </p:nvPr>
        </p:nvSpPr>
        <p:spPr>
          <a:xfrm>
            <a:off x="5623359" y="2847426"/>
            <a:ext cx="5689600" cy="781752"/>
          </a:xfrm>
        </p:spPr>
        <p:txBody>
          <a:bodyPr>
            <a:spAutoFit/>
          </a:bodyPr>
          <a:lstStyle>
            <a:lvl1pPr marL="14288" indent="-14288">
              <a:buNone/>
              <a:tabLst/>
              <a:defRPr sz="4000" b="1" i="0" baseline="0">
                <a:solidFill>
                  <a:schemeClr val="bg2"/>
                </a:solidFill>
                <a:latin typeface="Avenir Next LT Pro Demi" panose="020B0704020202020204" pitchFamily="34" charset="0"/>
              </a:defRPr>
            </a:lvl1pPr>
            <a:lvl2pPr>
              <a:buNone/>
              <a:defRPr b="0" i="0">
                <a:latin typeface="Avenir Next Medium" panose="020B0503020202020204" pitchFamily="34" charset="0"/>
              </a:defRPr>
            </a:lvl2pPr>
            <a:lvl3pPr>
              <a:buNone/>
              <a:defRPr b="0" i="0">
                <a:latin typeface="Avenir Next Medium" panose="020B0503020202020204" pitchFamily="34" charset="0"/>
              </a:defRPr>
            </a:lvl3pPr>
            <a:lvl4pPr>
              <a:buNone/>
              <a:defRPr b="0" i="0">
                <a:latin typeface="Avenir Next Medium" panose="020B0503020202020204" pitchFamily="34" charset="0"/>
              </a:defRPr>
            </a:lvl4pPr>
            <a:lvl5pPr>
              <a:buNone/>
              <a:defRPr b="0" i="0">
                <a:latin typeface="Avenir Next Medium" panose="020B0503020202020204" pitchFamily="34" charset="0"/>
              </a:defRPr>
            </a:lvl5pPr>
          </a:lstStyle>
          <a:p>
            <a:pPr lvl="0"/>
            <a:r>
              <a:rPr lang="en-US"/>
              <a:t>Click here to add text</a:t>
            </a:r>
          </a:p>
        </p:txBody>
      </p:sp>
      <p:sp>
        <p:nvSpPr>
          <p:cNvPr id="16" name="Text Placeholder 16">
            <a:extLst>
              <a:ext uri="{FF2B5EF4-FFF2-40B4-BE49-F238E27FC236}">
                <a16:creationId xmlns:a16="http://schemas.microsoft.com/office/drawing/2014/main" id="{03A4A40B-56FC-2D41-8307-4E7D5D7DF578}"/>
              </a:ext>
            </a:extLst>
          </p:cNvPr>
          <p:cNvSpPr>
            <a:spLocks noGrp="1"/>
          </p:cNvSpPr>
          <p:nvPr>
            <p:ph type="body" sz="quarter" idx="12" hasCustomPrompt="1"/>
          </p:nvPr>
        </p:nvSpPr>
        <p:spPr>
          <a:xfrm>
            <a:off x="5623360" y="3699172"/>
            <a:ext cx="4330110" cy="892552"/>
          </a:xfrm>
        </p:spPr>
        <p:txBody>
          <a:bodyPr wrap="square">
            <a:spAutoFit/>
          </a:bodyPr>
          <a:lstStyle>
            <a:lvl1pPr marL="14288" indent="-14288">
              <a:lnSpc>
                <a:spcPct val="100000"/>
              </a:lnSpc>
              <a:buNone/>
              <a:tabLst/>
              <a:defRPr sz="2600" b="0" i="0" baseline="0">
                <a:solidFill>
                  <a:schemeClr val="accent2"/>
                </a:solidFill>
                <a:latin typeface="Avenir Next LT Pro Light" panose="020B0304020202020204" pitchFamily="34" charset="0"/>
              </a:defRPr>
            </a:lvl1pPr>
            <a:lvl2pPr>
              <a:buNone/>
              <a:defRPr>
                <a:latin typeface="Avenir Next" panose="020B0503020202020204" pitchFamily="34" charset="0"/>
              </a:defRPr>
            </a:lvl2pPr>
            <a:lvl3pPr>
              <a:buNone/>
              <a:defRPr>
                <a:latin typeface="Avenir Next" panose="020B0503020202020204" pitchFamily="34" charset="0"/>
              </a:defRPr>
            </a:lvl3pPr>
            <a:lvl4pPr>
              <a:buNone/>
              <a:defRPr>
                <a:latin typeface="Avenir Next" panose="020B0503020202020204" pitchFamily="34" charset="0"/>
              </a:defRPr>
            </a:lvl4pPr>
            <a:lvl5pPr>
              <a:buNone/>
              <a:defRPr>
                <a:latin typeface="Avenir Next" panose="020B0503020202020204" pitchFamily="34" charset="0"/>
              </a:defRPr>
            </a:lvl5pPr>
          </a:lstStyle>
          <a:p>
            <a:pPr lvl="0"/>
            <a:r>
              <a:rPr lang="en-US"/>
              <a:t>Click here to add description text</a:t>
            </a:r>
          </a:p>
        </p:txBody>
      </p:sp>
    </p:spTree>
    <p:extLst>
      <p:ext uri="{BB962C8B-B14F-4D97-AF65-F5344CB8AC3E}">
        <p14:creationId xmlns:p14="http://schemas.microsoft.com/office/powerpoint/2010/main" val="1476381322"/>
      </p:ext>
    </p:extLst>
  </p:cSld>
  <p:clrMapOvr>
    <a:masterClrMapping/>
  </p:clrMapOvr>
  <p:extLst>
    <p:ext uri="{DCECCB84-F9BA-43D5-87BE-67443E8EF086}">
      <p15:sldGuideLst xmlns:p15="http://schemas.microsoft.com/office/powerpoint/2012/main">
        <p15:guide id="1" orient="horz" pos="504">
          <p15:clr>
            <a:srgbClr val="FBAE40"/>
          </p15:clr>
        </p15:guide>
        <p15:guide id="2" orient="horz" pos="3816">
          <p15:clr>
            <a:srgbClr val="FBAE40"/>
          </p15:clr>
        </p15:guide>
        <p15:guide id="3" pos="483">
          <p15:clr>
            <a:srgbClr val="FBAE40"/>
          </p15:clr>
        </p15:guide>
        <p15:guide id="4" pos="7197">
          <p15:clr>
            <a:srgbClr val="FBAE40"/>
          </p15:clr>
        </p15:guide>
        <p15:guide id="5" pos="361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 blue English">
    <p:bg>
      <p:bgPr>
        <a:solidFill>
          <a:schemeClr val="tx2"/>
        </a:solidFill>
        <a:effectLst/>
      </p:bgPr>
    </p:bg>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3714A7BD-4DA9-9E4E-9672-D592219F1CEC}"/>
              </a:ext>
            </a:extLst>
          </p:cNvPr>
          <p:cNvPicPr>
            <a:picLocks noChangeAspect="1"/>
          </p:cNvPicPr>
          <p:nvPr userDrawn="1"/>
        </p:nvPicPr>
        <p:blipFill>
          <a:blip r:embed="rId2"/>
          <a:srcRect/>
          <a:stretch/>
        </p:blipFill>
        <p:spPr>
          <a:xfrm>
            <a:off x="592781" y="4664313"/>
            <a:ext cx="4325208" cy="2198349"/>
          </a:xfrm>
          <a:prstGeom prst="rect">
            <a:avLst/>
          </a:prstGeom>
        </p:spPr>
      </p:pic>
      <p:sp>
        <p:nvSpPr>
          <p:cNvPr id="8" name="Text Placeholder 2">
            <a:extLst>
              <a:ext uri="{FF2B5EF4-FFF2-40B4-BE49-F238E27FC236}">
                <a16:creationId xmlns:a16="http://schemas.microsoft.com/office/drawing/2014/main" id="{9B81B06F-4630-5F45-AF24-3D8BF1F37B24}"/>
              </a:ext>
            </a:extLst>
          </p:cNvPr>
          <p:cNvSpPr>
            <a:spLocks noGrp="1"/>
          </p:cNvSpPr>
          <p:nvPr>
            <p:ph type="body" sz="quarter" idx="10" hasCustomPrompt="1"/>
          </p:nvPr>
        </p:nvSpPr>
        <p:spPr>
          <a:xfrm>
            <a:off x="5623359" y="878900"/>
            <a:ext cx="5802313" cy="1778500"/>
          </a:xfrm>
        </p:spPr>
        <p:txBody>
          <a:bodyPr wrap="square" tIns="46800">
            <a:spAutoFit/>
          </a:bodyPr>
          <a:lstStyle>
            <a:lvl1pPr marL="14288" indent="-14288" algn="l">
              <a:lnSpc>
                <a:spcPct val="90000"/>
              </a:lnSpc>
              <a:buNone/>
              <a:tabLst/>
              <a:defRPr sz="6000" b="1" i="0">
                <a:solidFill>
                  <a:schemeClr val="bg1"/>
                </a:solidFill>
                <a:latin typeface="Avenir Next LT Pro Demi" panose="020B0704020202020204" pitchFamily="34" charset="0"/>
              </a:defRPr>
            </a:lvl1pPr>
            <a:lvl2pPr>
              <a:defRPr b="1" i="0">
                <a:latin typeface="Brown" pitchFamily="2" charset="77"/>
              </a:defRPr>
            </a:lvl2pPr>
            <a:lvl3pPr>
              <a:defRPr b="1" i="0">
                <a:latin typeface="Brown" pitchFamily="2" charset="77"/>
              </a:defRPr>
            </a:lvl3pPr>
            <a:lvl4pPr>
              <a:defRPr b="1" i="0">
                <a:latin typeface="Brown" pitchFamily="2" charset="77"/>
              </a:defRPr>
            </a:lvl4pPr>
            <a:lvl5pPr>
              <a:defRPr b="1" i="0">
                <a:latin typeface="Brown" pitchFamily="2" charset="77"/>
              </a:defRPr>
            </a:lvl5pPr>
          </a:lstStyle>
          <a:p>
            <a:pPr lvl="0"/>
            <a:r>
              <a:rPr lang="en-US"/>
              <a:t>Click to edit title slide</a:t>
            </a:r>
          </a:p>
        </p:txBody>
      </p:sp>
      <p:sp>
        <p:nvSpPr>
          <p:cNvPr id="9" name="Text Placeholder 3">
            <a:extLst>
              <a:ext uri="{FF2B5EF4-FFF2-40B4-BE49-F238E27FC236}">
                <a16:creationId xmlns:a16="http://schemas.microsoft.com/office/drawing/2014/main" id="{693DCE8E-A976-2649-A9FD-B23731D7AC13}"/>
              </a:ext>
            </a:extLst>
          </p:cNvPr>
          <p:cNvSpPr>
            <a:spLocks noGrp="1"/>
          </p:cNvSpPr>
          <p:nvPr>
            <p:ph type="body" sz="quarter" idx="11" hasCustomPrompt="1"/>
          </p:nvPr>
        </p:nvSpPr>
        <p:spPr>
          <a:xfrm>
            <a:off x="5623359" y="2847426"/>
            <a:ext cx="5689600" cy="770980"/>
          </a:xfrm>
        </p:spPr>
        <p:txBody>
          <a:bodyPr>
            <a:spAutoFit/>
          </a:bodyPr>
          <a:lstStyle>
            <a:lvl1pPr marL="14288" indent="-14288">
              <a:buNone/>
              <a:tabLst/>
              <a:defRPr sz="4000" b="1" i="0">
                <a:solidFill>
                  <a:schemeClr val="bg2"/>
                </a:solidFill>
                <a:latin typeface="Avenir Next LT Pro Demi" panose="020B0704020202020204" pitchFamily="34" charset="0"/>
              </a:defRPr>
            </a:lvl1pPr>
            <a:lvl2pPr>
              <a:buNone/>
              <a:defRPr b="0" i="0">
                <a:latin typeface="Avenir Next Medium" panose="020B0503020202020204" pitchFamily="34" charset="0"/>
              </a:defRPr>
            </a:lvl2pPr>
            <a:lvl3pPr>
              <a:buNone/>
              <a:defRPr b="0" i="0">
                <a:latin typeface="Avenir Next Medium" panose="020B0503020202020204" pitchFamily="34" charset="0"/>
              </a:defRPr>
            </a:lvl3pPr>
            <a:lvl4pPr>
              <a:buNone/>
              <a:defRPr b="0" i="0">
                <a:latin typeface="Avenir Next Medium" panose="020B0503020202020204" pitchFamily="34" charset="0"/>
              </a:defRPr>
            </a:lvl4pPr>
            <a:lvl5pPr>
              <a:buNone/>
              <a:defRPr b="0" i="0">
                <a:latin typeface="Avenir Next Medium" panose="020B0503020202020204" pitchFamily="34" charset="0"/>
              </a:defRPr>
            </a:lvl5pPr>
          </a:lstStyle>
          <a:p>
            <a:pPr lvl="0"/>
            <a:r>
              <a:rPr lang="en-US"/>
              <a:t>Click here to add text</a:t>
            </a:r>
          </a:p>
        </p:txBody>
      </p:sp>
      <p:sp>
        <p:nvSpPr>
          <p:cNvPr id="10" name="Text Placeholder 16">
            <a:extLst>
              <a:ext uri="{FF2B5EF4-FFF2-40B4-BE49-F238E27FC236}">
                <a16:creationId xmlns:a16="http://schemas.microsoft.com/office/drawing/2014/main" id="{6EBF895A-6850-E543-A996-41275983727C}"/>
              </a:ext>
            </a:extLst>
          </p:cNvPr>
          <p:cNvSpPr>
            <a:spLocks noGrp="1"/>
          </p:cNvSpPr>
          <p:nvPr>
            <p:ph type="body" sz="quarter" idx="12" hasCustomPrompt="1"/>
          </p:nvPr>
        </p:nvSpPr>
        <p:spPr>
          <a:xfrm>
            <a:off x="5623360" y="3699172"/>
            <a:ext cx="4330110" cy="892552"/>
          </a:xfrm>
        </p:spPr>
        <p:txBody>
          <a:bodyPr wrap="square">
            <a:spAutoFit/>
          </a:bodyPr>
          <a:lstStyle>
            <a:lvl1pPr marL="14288" indent="-14288">
              <a:lnSpc>
                <a:spcPct val="100000"/>
              </a:lnSpc>
              <a:buNone/>
              <a:tabLst/>
              <a:defRPr sz="2600" b="0" i="0">
                <a:solidFill>
                  <a:schemeClr val="accent2"/>
                </a:solidFill>
                <a:latin typeface="Avenir Next LT Pro" panose="020B0504020202020204" pitchFamily="34" charset="0"/>
              </a:defRPr>
            </a:lvl1pPr>
            <a:lvl2pPr>
              <a:buNone/>
              <a:defRPr>
                <a:latin typeface="Avenir Next" panose="020B0503020202020204" pitchFamily="34" charset="0"/>
              </a:defRPr>
            </a:lvl2pPr>
            <a:lvl3pPr>
              <a:buNone/>
              <a:defRPr>
                <a:latin typeface="Avenir Next" panose="020B0503020202020204" pitchFamily="34" charset="0"/>
              </a:defRPr>
            </a:lvl3pPr>
            <a:lvl4pPr>
              <a:buNone/>
              <a:defRPr>
                <a:latin typeface="Avenir Next" panose="020B0503020202020204" pitchFamily="34" charset="0"/>
              </a:defRPr>
            </a:lvl4pPr>
            <a:lvl5pPr>
              <a:buNone/>
              <a:defRPr>
                <a:latin typeface="Avenir Next" panose="020B0503020202020204" pitchFamily="34" charset="0"/>
              </a:defRPr>
            </a:lvl5pPr>
          </a:lstStyle>
          <a:p>
            <a:pPr lvl="0"/>
            <a:r>
              <a:rPr lang="en-US"/>
              <a:t>Click here to add description text</a:t>
            </a:r>
          </a:p>
        </p:txBody>
      </p:sp>
      <p:pic>
        <p:nvPicPr>
          <p:cNvPr id="3" name="Picture 2" descr="Logo&#10;&#10;Description automatically generated">
            <a:extLst>
              <a:ext uri="{FF2B5EF4-FFF2-40B4-BE49-F238E27FC236}">
                <a16:creationId xmlns:a16="http://schemas.microsoft.com/office/drawing/2014/main" id="{C12637A1-C3FA-4A42-8450-57A5DE6FD837}"/>
              </a:ext>
            </a:extLst>
          </p:cNvPr>
          <p:cNvPicPr>
            <a:picLocks noChangeAspect="1"/>
          </p:cNvPicPr>
          <p:nvPr userDrawn="1"/>
        </p:nvPicPr>
        <p:blipFill>
          <a:blip r:embed="rId3"/>
          <a:stretch>
            <a:fillRect/>
          </a:stretch>
        </p:blipFill>
        <p:spPr>
          <a:xfrm>
            <a:off x="304752" y="288484"/>
            <a:ext cx="4111802" cy="2109600"/>
          </a:xfrm>
          <a:prstGeom prst="rect">
            <a:avLst/>
          </a:prstGeom>
        </p:spPr>
      </p:pic>
    </p:spTree>
    <p:extLst>
      <p:ext uri="{BB962C8B-B14F-4D97-AF65-F5344CB8AC3E}">
        <p14:creationId xmlns:p14="http://schemas.microsoft.com/office/powerpoint/2010/main" val="573973850"/>
      </p:ext>
    </p:extLst>
  </p:cSld>
  <p:clrMapOvr>
    <a:masterClrMapping/>
  </p:clrMapOvr>
  <p:extLst>
    <p:ext uri="{DCECCB84-F9BA-43D5-87BE-67443E8EF086}">
      <p15:sldGuideLst xmlns:p15="http://schemas.microsoft.com/office/powerpoint/2012/main">
        <p15:guide id="1" orient="horz" pos="3816">
          <p15:clr>
            <a:srgbClr val="FBAE40"/>
          </p15:clr>
        </p15:guide>
        <p15:guide id="2" pos="483">
          <p15:clr>
            <a:srgbClr val="FBAE40"/>
          </p15:clr>
        </p15:guide>
        <p15:guide id="3" pos="7197">
          <p15:clr>
            <a:srgbClr val="FBAE40"/>
          </p15:clr>
        </p15:guide>
        <p15:guide id="4" orient="horz" pos="504">
          <p15:clr>
            <a:srgbClr val="FBAE40"/>
          </p15:clr>
        </p15:guide>
        <p15:guide id="5" pos="361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white te reo">
    <p:spTree>
      <p:nvGrpSpPr>
        <p:cNvPr id="1" name=""/>
        <p:cNvGrpSpPr/>
        <p:nvPr/>
      </p:nvGrpSpPr>
      <p:grpSpPr>
        <a:xfrm>
          <a:off x="0" y="0"/>
          <a:ext cx="0" cy="0"/>
          <a:chOff x="0" y="0"/>
          <a:chExt cx="0" cy="0"/>
        </a:xfrm>
      </p:grpSpPr>
      <p:pic>
        <p:nvPicPr>
          <p:cNvPr id="13" name="Рисунок 15">
            <a:extLst>
              <a:ext uri="{FF2B5EF4-FFF2-40B4-BE49-F238E27FC236}">
                <a16:creationId xmlns:a16="http://schemas.microsoft.com/office/drawing/2014/main" id="{E246C54F-7A45-D74B-9A8C-EAE1E9D4FBE7}"/>
              </a:ext>
            </a:extLst>
          </p:cNvPr>
          <p:cNvPicPr>
            <a:picLocks noChangeAspect="1"/>
          </p:cNvPicPr>
          <p:nvPr userDrawn="1"/>
        </p:nvPicPr>
        <p:blipFill>
          <a:blip r:embed="rId2"/>
          <a:stretch>
            <a:fillRect/>
          </a:stretch>
        </p:blipFill>
        <p:spPr>
          <a:xfrm>
            <a:off x="592781" y="4664313"/>
            <a:ext cx="4325208" cy="2198350"/>
          </a:xfrm>
          <a:prstGeom prst="rect">
            <a:avLst/>
          </a:prstGeom>
        </p:spPr>
      </p:pic>
      <p:sp>
        <p:nvSpPr>
          <p:cNvPr id="14" name="Text Placeholder 2">
            <a:extLst>
              <a:ext uri="{FF2B5EF4-FFF2-40B4-BE49-F238E27FC236}">
                <a16:creationId xmlns:a16="http://schemas.microsoft.com/office/drawing/2014/main" id="{AFC1AAD6-874B-C743-A724-D900E8841529}"/>
              </a:ext>
            </a:extLst>
          </p:cNvPr>
          <p:cNvSpPr>
            <a:spLocks noGrp="1"/>
          </p:cNvSpPr>
          <p:nvPr>
            <p:ph type="body" sz="quarter" idx="10" hasCustomPrompt="1"/>
          </p:nvPr>
        </p:nvSpPr>
        <p:spPr>
          <a:xfrm>
            <a:off x="5623359" y="878900"/>
            <a:ext cx="5802313" cy="1778500"/>
          </a:xfrm>
        </p:spPr>
        <p:txBody>
          <a:bodyPr wrap="square" tIns="46800">
            <a:spAutoFit/>
          </a:bodyPr>
          <a:lstStyle>
            <a:lvl1pPr marL="14288" indent="-14288" algn="l">
              <a:lnSpc>
                <a:spcPct val="90000"/>
              </a:lnSpc>
              <a:buNone/>
              <a:tabLst/>
              <a:defRPr sz="6000" b="1" i="0">
                <a:solidFill>
                  <a:schemeClr val="tx2"/>
                </a:solidFill>
                <a:latin typeface="Avenir Next LT Pro Demi" panose="020B0704020202020204" pitchFamily="34" charset="0"/>
              </a:defRPr>
            </a:lvl1pPr>
            <a:lvl2pPr>
              <a:defRPr b="1" i="0">
                <a:latin typeface="Brown" pitchFamily="2" charset="77"/>
              </a:defRPr>
            </a:lvl2pPr>
            <a:lvl3pPr>
              <a:defRPr b="1" i="0">
                <a:latin typeface="Brown" pitchFamily="2" charset="77"/>
              </a:defRPr>
            </a:lvl3pPr>
            <a:lvl4pPr>
              <a:defRPr b="1" i="0">
                <a:latin typeface="Brown" pitchFamily="2" charset="77"/>
              </a:defRPr>
            </a:lvl4pPr>
            <a:lvl5pPr>
              <a:defRPr b="1" i="0">
                <a:latin typeface="Brown" pitchFamily="2" charset="77"/>
              </a:defRPr>
            </a:lvl5pPr>
          </a:lstStyle>
          <a:p>
            <a:pPr lvl="0"/>
            <a:r>
              <a:rPr lang="en-US"/>
              <a:t>Click to edit title slide</a:t>
            </a:r>
          </a:p>
        </p:txBody>
      </p:sp>
      <p:sp>
        <p:nvSpPr>
          <p:cNvPr id="15" name="Text Placeholder 3">
            <a:extLst>
              <a:ext uri="{FF2B5EF4-FFF2-40B4-BE49-F238E27FC236}">
                <a16:creationId xmlns:a16="http://schemas.microsoft.com/office/drawing/2014/main" id="{73245F95-F739-354A-A8E9-82757C96D2AD}"/>
              </a:ext>
            </a:extLst>
          </p:cNvPr>
          <p:cNvSpPr>
            <a:spLocks noGrp="1"/>
          </p:cNvSpPr>
          <p:nvPr>
            <p:ph type="body" sz="quarter" idx="11" hasCustomPrompt="1"/>
          </p:nvPr>
        </p:nvSpPr>
        <p:spPr>
          <a:xfrm>
            <a:off x="5623359" y="2847426"/>
            <a:ext cx="5689600" cy="770980"/>
          </a:xfrm>
        </p:spPr>
        <p:txBody>
          <a:bodyPr>
            <a:spAutoFit/>
          </a:bodyPr>
          <a:lstStyle>
            <a:lvl1pPr marL="14288" indent="-14288">
              <a:buNone/>
              <a:tabLst/>
              <a:defRPr sz="4000" b="1" i="0">
                <a:solidFill>
                  <a:schemeClr val="bg2"/>
                </a:solidFill>
                <a:latin typeface="Avenir Next LT Pro Demi" panose="020B0704020202020204" pitchFamily="34" charset="0"/>
              </a:defRPr>
            </a:lvl1pPr>
            <a:lvl2pPr>
              <a:buNone/>
              <a:defRPr b="0" i="0">
                <a:latin typeface="Avenir Next Medium" panose="020B0503020202020204" pitchFamily="34" charset="0"/>
              </a:defRPr>
            </a:lvl2pPr>
            <a:lvl3pPr>
              <a:buNone/>
              <a:defRPr b="0" i="0">
                <a:latin typeface="Avenir Next Medium" panose="020B0503020202020204" pitchFamily="34" charset="0"/>
              </a:defRPr>
            </a:lvl3pPr>
            <a:lvl4pPr>
              <a:buNone/>
              <a:defRPr b="0" i="0">
                <a:latin typeface="Avenir Next Medium" panose="020B0503020202020204" pitchFamily="34" charset="0"/>
              </a:defRPr>
            </a:lvl4pPr>
            <a:lvl5pPr>
              <a:buNone/>
              <a:defRPr b="0" i="0">
                <a:latin typeface="Avenir Next Medium" panose="020B0503020202020204" pitchFamily="34" charset="0"/>
              </a:defRPr>
            </a:lvl5pPr>
          </a:lstStyle>
          <a:p>
            <a:pPr lvl="0"/>
            <a:r>
              <a:rPr lang="en-US"/>
              <a:t>Click here to add text</a:t>
            </a:r>
          </a:p>
        </p:txBody>
      </p:sp>
      <p:sp>
        <p:nvSpPr>
          <p:cNvPr id="16" name="Text Placeholder 16">
            <a:extLst>
              <a:ext uri="{FF2B5EF4-FFF2-40B4-BE49-F238E27FC236}">
                <a16:creationId xmlns:a16="http://schemas.microsoft.com/office/drawing/2014/main" id="{03A4A40B-56FC-2D41-8307-4E7D5D7DF578}"/>
              </a:ext>
            </a:extLst>
          </p:cNvPr>
          <p:cNvSpPr>
            <a:spLocks noGrp="1"/>
          </p:cNvSpPr>
          <p:nvPr>
            <p:ph type="body" sz="quarter" idx="12" hasCustomPrompt="1"/>
          </p:nvPr>
        </p:nvSpPr>
        <p:spPr>
          <a:xfrm>
            <a:off x="5623360" y="3699172"/>
            <a:ext cx="4330110" cy="892552"/>
          </a:xfrm>
        </p:spPr>
        <p:txBody>
          <a:bodyPr wrap="square">
            <a:spAutoFit/>
          </a:bodyPr>
          <a:lstStyle>
            <a:lvl1pPr marL="14288" indent="-14288">
              <a:lnSpc>
                <a:spcPct val="100000"/>
              </a:lnSpc>
              <a:buNone/>
              <a:tabLst/>
              <a:defRPr sz="2600" b="0" i="0">
                <a:solidFill>
                  <a:schemeClr val="accent2"/>
                </a:solidFill>
                <a:latin typeface="Avenir Next LT Pro" panose="020B0504020202020204" pitchFamily="34" charset="0"/>
              </a:defRPr>
            </a:lvl1pPr>
            <a:lvl2pPr>
              <a:buNone/>
              <a:defRPr>
                <a:latin typeface="Avenir Next" panose="020B0503020202020204" pitchFamily="34" charset="0"/>
              </a:defRPr>
            </a:lvl2pPr>
            <a:lvl3pPr>
              <a:buNone/>
              <a:defRPr>
                <a:latin typeface="Avenir Next" panose="020B0503020202020204" pitchFamily="34" charset="0"/>
              </a:defRPr>
            </a:lvl3pPr>
            <a:lvl4pPr>
              <a:buNone/>
              <a:defRPr>
                <a:latin typeface="Avenir Next" panose="020B0503020202020204" pitchFamily="34" charset="0"/>
              </a:defRPr>
            </a:lvl4pPr>
            <a:lvl5pPr>
              <a:buNone/>
              <a:defRPr>
                <a:latin typeface="Avenir Next" panose="020B0503020202020204" pitchFamily="34" charset="0"/>
              </a:defRPr>
            </a:lvl5pPr>
          </a:lstStyle>
          <a:p>
            <a:pPr lvl="0"/>
            <a:r>
              <a:rPr lang="en-US"/>
              <a:t>Click here to add description text</a:t>
            </a:r>
          </a:p>
        </p:txBody>
      </p:sp>
      <p:grpSp>
        <p:nvGrpSpPr>
          <p:cNvPr id="7" name="Group 6">
            <a:extLst>
              <a:ext uri="{FF2B5EF4-FFF2-40B4-BE49-F238E27FC236}">
                <a16:creationId xmlns:a16="http://schemas.microsoft.com/office/drawing/2014/main" id="{36ECB9BE-C3A6-4771-B8B1-1642C58A9EA7}"/>
              </a:ext>
            </a:extLst>
          </p:cNvPr>
          <p:cNvGrpSpPr/>
          <p:nvPr userDrawn="1"/>
        </p:nvGrpSpPr>
        <p:grpSpPr>
          <a:xfrm>
            <a:off x="304752" y="333029"/>
            <a:ext cx="4975135" cy="2151878"/>
            <a:chOff x="304752" y="333029"/>
            <a:chExt cx="4975135" cy="2151878"/>
          </a:xfrm>
        </p:grpSpPr>
        <p:pic>
          <p:nvPicPr>
            <p:cNvPr id="8" name="Рисунок 13">
              <a:extLst>
                <a:ext uri="{FF2B5EF4-FFF2-40B4-BE49-F238E27FC236}">
                  <a16:creationId xmlns:a16="http://schemas.microsoft.com/office/drawing/2014/main" id="{0C918EA5-E33A-4304-9883-AAD7325E619F}"/>
                </a:ext>
              </a:extLst>
            </p:cNvPr>
            <p:cNvPicPr>
              <a:picLocks noChangeAspect="1"/>
            </p:cNvPicPr>
            <p:nvPr userDrawn="1"/>
          </p:nvPicPr>
          <p:blipFill rotWithShape="1">
            <a:blip r:embed="rId3"/>
            <a:srcRect r="54772"/>
            <a:stretch/>
          </p:blipFill>
          <p:spPr>
            <a:xfrm>
              <a:off x="304752" y="333029"/>
              <a:ext cx="1856983" cy="2108859"/>
            </a:xfrm>
            <a:prstGeom prst="rect">
              <a:avLst/>
            </a:prstGeom>
          </p:spPr>
        </p:pic>
        <p:grpSp>
          <p:nvGrpSpPr>
            <p:cNvPr id="9" name="Group 106">
              <a:extLst>
                <a:ext uri="{FF2B5EF4-FFF2-40B4-BE49-F238E27FC236}">
                  <a16:creationId xmlns:a16="http://schemas.microsoft.com/office/drawing/2014/main" id="{6AC927A9-E5BB-42EF-A229-341FE401AD44}"/>
                </a:ext>
              </a:extLst>
            </p:cNvPr>
            <p:cNvGrpSpPr>
              <a:grpSpLocks noChangeAspect="1"/>
            </p:cNvGrpSpPr>
            <p:nvPr userDrawn="1"/>
          </p:nvGrpSpPr>
          <p:grpSpPr bwMode="auto">
            <a:xfrm>
              <a:off x="781323" y="376048"/>
              <a:ext cx="4498564" cy="2108859"/>
              <a:chOff x="252" y="478"/>
              <a:chExt cx="7176" cy="3364"/>
            </a:xfrm>
          </p:grpSpPr>
          <p:sp>
            <p:nvSpPr>
              <p:cNvPr id="10" name="AutoShape 105">
                <a:extLst>
                  <a:ext uri="{FF2B5EF4-FFF2-40B4-BE49-F238E27FC236}">
                    <a16:creationId xmlns:a16="http://schemas.microsoft.com/office/drawing/2014/main" id="{36B55BF4-9318-4C89-BCA1-7CD30BB618B4}"/>
                  </a:ext>
                </a:extLst>
              </p:cNvPr>
              <p:cNvSpPr>
                <a:spLocks noChangeAspect="1" noChangeArrowheads="1" noTextEdit="1"/>
              </p:cNvSpPr>
              <p:nvPr userDrawn="1"/>
            </p:nvSpPr>
            <p:spPr bwMode="auto">
              <a:xfrm>
                <a:off x="252" y="478"/>
                <a:ext cx="7176"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 name="Freeform 107">
                <a:extLst>
                  <a:ext uri="{FF2B5EF4-FFF2-40B4-BE49-F238E27FC236}">
                    <a16:creationId xmlns:a16="http://schemas.microsoft.com/office/drawing/2014/main" id="{B0BD1FB6-ED3C-49F9-AEAC-97FC4CA06E23}"/>
                  </a:ext>
                </a:extLst>
              </p:cNvPr>
              <p:cNvSpPr>
                <a:spLocks/>
              </p:cNvSpPr>
              <p:nvPr userDrawn="1"/>
            </p:nvSpPr>
            <p:spPr bwMode="auto">
              <a:xfrm>
                <a:off x="2490" y="1514"/>
                <a:ext cx="230" cy="335"/>
              </a:xfrm>
              <a:custGeom>
                <a:avLst/>
                <a:gdLst>
                  <a:gd name="T0" fmla="*/ 0 w 230"/>
                  <a:gd name="T1" fmla="*/ 0 h 335"/>
                  <a:gd name="T2" fmla="*/ 230 w 230"/>
                  <a:gd name="T3" fmla="*/ 0 h 335"/>
                  <a:gd name="T4" fmla="*/ 230 w 230"/>
                  <a:gd name="T5" fmla="*/ 45 h 335"/>
                  <a:gd name="T6" fmla="*/ 140 w 230"/>
                  <a:gd name="T7" fmla="*/ 45 h 335"/>
                  <a:gd name="T8" fmla="*/ 140 w 230"/>
                  <a:gd name="T9" fmla="*/ 335 h 335"/>
                  <a:gd name="T10" fmla="*/ 92 w 230"/>
                  <a:gd name="T11" fmla="*/ 335 h 335"/>
                  <a:gd name="T12" fmla="*/ 92 w 230"/>
                  <a:gd name="T13" fmla="*/ 45 h 335"/>
                  <a:gd name="T14" fmla="*/ 0 w 230"/>
                  <a:gd name="T15" fmla="*/ 45 h 335"/>
                  <a:gd name="T16" fmla="*/ 0 w 23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335">
                    <a:moveTo>
                      <a:pt x="0" y="0"/>
                    </a:moveTo>
                    <a:lnTo>
                      <a:pt x="230" y="0"/>
                    </a:lnTo>
                    <a:lnTo>
                      <a:pt x="230" y="45"/>
                    </a:lnTo>
                    <a:lnTo>
                      <a:pt x="140" y="45"/>
                    </a:lnTo>
                    <a:lnTo>
                      <a:pt x="140" y="335"/>
                    </a:lnTo>
                    <a:lnTo>
                      <a:pt x="92" y="335"/>
                    </a:lnTo>
                    <a:lnTo>
                      <a:pt x="92" y="45"/>
                    </a:lnTo>
                    <a:lnTo>
                      <a:pt x="0" y="45"/>
                    </a:lnTo>
                    <a:lnTo>
                      <a:pt x="0" y="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 name="Freeform 108">
                <a:extLst>
                  <a:ext uri="{FF2B5EF4-FFF2-40B4-BE49-F238E27FC236}">
                    <a16:creationId xmlns:a16="http://schemas.microsoft.com/office/drawing/2014/main" id="{5C2EDF48-F331-4BA8-80D6-AEB5A2B38371}"/>
                  </a:ext>
                </a:extLst>
              </p:cNvPr>
              <p:cNvSpPr>
                <a:spLocks noEditPoints="1"/>
              </p:cNvSpPr>
              <p:nvPr userDrawn="1"/>
            </p:nvSpPr>
            <p:spPr bwMode="auto">
              <a:xfrm>
                <a:off x="2727" y="1618"/>
                <a:ext cx="218" cy="235"/>
              </a:xfrm>
              <a:custGeom>
                <a:avLst/>
                <a:gdLst>
                  <a:gd name="T0" fmla="*/ 21 w 92"/>
                  <a:gd name="T1" fmla="*/ 37 h 99"/>
                  <a:gd name="T2" fmla="*/ 72 w 92"/>
                  <a:gd name="T3" fmla="*/ 37 h 99"/>
                  <a:gd name="T4" fmla="*/ 47 w 92"/>
                  <a:gd name="T5" fmla="*/ 17 h 99"/>
                  <a:gd name="T6" fmla="*/ 21 w 92"/>
                  <a:gd name="T7" fmla="*/ 37 h 99"/>
                  <a:gd name="T8" fmla="*/ 19 w 92"/>
                  <a:gd name="T9" fmla="*/ 54 h 99"/>
                  <a:gd name="T10" fmla="*/ 50 w 92"/>
                  <a:gd name="T11" fmla="*/ 82 h 99"/>
                  <a:gd name="T12" fmla="*/ 77 w 92"/>
                  <a:gd name="T13" fmla="*/ 69 h 99"/>
                  <a:gd name="T14" fmla="*/ 89 w 92"/>
                  <a:gd name="T15" fmla="*/ 81 h 99"/>
                  <a:gd name="T16" fmla="*/ 49 w 92"/>
                  <a:gd name="T17" fmla="*/ 99 h 99"/>
                  <a:gd name="T18" fmla="*/ 0 w 92"/>
                  <a:gd name="T19" fmla="*/ 49 h 99"/>
                  <a:gd name="T20" fmla="*/ 47 w 92"/>
                  <a:gd name="T21" fmla="*/ 0 h 99"/>
                  <a:gd name="T22" fmla="*/ 92 w 92"/>
                  <a:gd name="T23" fmla="*/ 49 h 99"/>
                  <a:gd name="T24" fmla="*/ 92 w 92"/>
                  <a:gd name="T25" fmla="*/ 54 h 99"/>
                  <a:gd name="T26" fmla="*/ 19 w 92"/>
                  <a:gd name="T27"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21" y="37"/>
                    </a:moveTo>
                    <a:cubicBezTo>
                      <a:pt x="72" y="37"/>
                      <a:pt x="72" y="37"/>
                      <a:pt x="72" y="37"/>
                    </a:cubicBezTo>
                    <a:cubicBezTo>
                      <a:pt x="69" y="25"/>
                      <a:pt x="58" y="17"/>
                      <a:pt x="47" y="17"/>
                    </a:cubicBezTo>
                    <a:cubicBezTo>
                      <a:pt x="35" y="17"/>
                      <a:pt x="24" y="25"/>
                      <a:pt x="21" y="37"/>
                    </a:cubicBezTo>
                    <a:moveTo>
                      <a:pt x="19" y="54"/>
                    </a:moveTo>
                    <a:cubicBezTo>
                      <a:pt x="20" y="69"/>
                      <a:pt x="33" y="82"/>
                      <a:pt x="50" y="82"/>
                    </a:cubicBezTo>
                    <a:cubicBezTo>
                      <a:pt x="64" y="82"/>
                      <a:pt x="71" y="75"/>
                      <a:pt x="77" y="69"/>
                    </a:cubicBezTo>
                    <a:cubicBezTo>
                      <a:pt x="89" y="81"/>
                      <a:pt x="89" y="81"/>
                      <a:pt x="89" y="81"/>
                    </a:cubicBezTo>
                    <a:cubicBezTo>
                      <a:pt x="82" y="90"/>
                      <a:pt x="69" y="99"/>
                      <a:pt x="49" y="99"/>
                    </a:cubicBezTo>
                    <a:cubicBezTo>
                      <a:pt x="22" y="99"/>
                      <a:pt x="0" y="78"/>
                      <a:pt x="0" y="49"/>
                    </a:cubicBezTo>
                    <a:cubicBezTo>
                      <a:pt x="0" y="21"/>
                      <a:pt x="20" y="0"/>
                      <a:pt x="47" y="0"/>
                    </a:cubicBezTo>
                    <a:cubicBezTo>
                      <a:pt x="73" y="0"/>
                      <a:pt x="92" y="21"/>
                      <a:pt x="92" y="49"/>
                    </a:cubicBezTo>
                    <a:cubicBezTo>
                      <a:pt x="92" y="50"/>
                      <a:pt x="92" y="52"/>
                      <a:pt x="92" y="54"/>
                    </a:cubicBezTo>
                    <a:lnTo>
                      <a:pt x="19" y="5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 name="Freeform 109">
                <a:extLst>
                  <a:ext uri="{FF2B5EF4-FFF2-40B4-BE49-F238E27FC236}">
                    <a16:creationId xmlns:a16="http://schemas.microsoft.com/office/drawing/2014/main" id="{F5B0A982-E8D9-4624-AFE6-165B4666DFFD}"/>
                  </a:ext>
                </a:extLst>
              </p:cNvPr>
              <p:cNvSpPr>
                <a:spLocks/>
              </p:cNvSpPr>
              <p:nvPr userDrawn="1"/>
            </p:nvSpPr>
            <p:spPr bwMode="auto">
              <a:xfrm>
                <a:off x="3097" y="1514"/>
                <a:ext cx="283" cy="335"/>
              </a:xfrm>
              <a:custGeom>
                <a:avLst/>
                <a:gdLst>
                  <a:gd name="T0" fmla="*/ 235 w 283"/>
                  <a:gd name="T1" fmla="*/ 176 h 335"/>
                  <a:gd name="T2" fmla="*/ 48 w 283"/>
                  <a:gd name="T3" fmla="*/ 176 h 335"/>
                  <a:gd name="T4" fmla="*/ 48 w 283"/>
                  <a:gd name="T5" fmla="*/ 335 h 335"/>
                  <a:gd name="T6" fmla="*/ 0 w 283"/>
                  <a:gd name="T7" fmla="*/ 335 h 335"/>
                  <a:gd name="T8" fmla="*/ 0 w 283"/>
                  <a:gd name="T9" fmla="*/ 0 h 335"/>
                  <a:gd name="T10" fmla="*/ 48 w 283"/>
                  <a:gd name="T11" fmla="*/ 0 h 335"/>
                  <a:gd name="T12" fmla="*/ 48 w 283"/>
                  <a:gd name="T13" fmla="*/ 130 h 335"/>
                  <a:gd name="T14" fmla="*/ 235 w 283"/>
                  <a:gd name="T15" fmla="*/ 130 h 335"/>
                  <a:gd name="T16" fmla="*/ 235 w 283"/>
                  <a:gd name="T17" fmla="*/ 0 h 335"/>
                  <a:gd name="T18" fmla="*/ 283 w 283"/>
                  <a:gd name="T19" fmla="*/ 0 h 335"/>
                  <a:gd name="T20" fmla="*/ 283 w 283"/>
                  <a:gd name="T21" fmla="*/ 335 h 335"/>
                  <a:gd name="T22" fmla="*/ 235 w 283"/>
                  <a:gd name="T23" fmla="*/ 335 h 335"/>
                  <a:gd name="T24" fmla="*/ 235 w 283"/>
                  <a:gd name="T25" fmla="*/ 17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335">
                    <a:moveTo>
                      <a:pt x="235" y="176"/>
                    </a:moveTo>
                    <a:lnTo>
                      <a:pt x="48" y="176"/>
                    </a:lnTo>
                    <a:lnTo>
                      <a:pt x="48" y="335"/>
                    </a:lnTo>
                    <a:lnTo>
                      <a:pt x="0" y="335"/>
                    </a:lnTo>
                    <a:lnTo>
                      <a:pt x="0" y="0"/>
                    </a:lnTo>
                    <a:lnTo>
                      <a:pt x="48" y="0"/>
                    </a:lnTo>
                    <a:lnTo>
                      <a:pt x="48" y="130"/>
                    </a:lnTo>
                    <a:lnTo>
                      <a:pt x="235" y="130"/>
                    </a:lnTo>
                    <a:lnTo>
                      <a:pt x="235" y="0"/>
                    </a:lnTo>
                    <a:lnTo>
                      <a:pt x="283" y="0"/>
                    </a:lnTo>
                    <a:lnTo>
                      <a:pt x="283" y="335"/>
                    </a:lnTo>
                    <a:lnTo>
                      <a:pt x="235" y="335"/>
                    </a:lnTo>
                    <a:lnTo>
                      <a:pt x="235" y="176"/>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 name="Freeform 110">
                <a:extLst>
                  <a:ext uri="{FF2B5EF4-FFF2-40B4-BE49-F238E27FC236}">
                    <a16:creationId xmlns:a16="http://schemas.microsoft.com/office/drawing/2014/main" id="{7ECD5575-FEF4-43FF-BC80-3332394C2C51}"/>
                  </a:ext>
                </a:extLst>
              </p:cNvPr>
              <p:cNvSpPr>
                <a:spLocks/>
              </p:cNvSpPr>
              <p:nvPr userDrawn="1"/>
            </p:nvSpPr>
            <p:spPr bwMode="auto">
              <a:xfrm>
                <a:off x="3439" y="1623"/>
                <a:ext cx="209" cy="230"/>
              </a:xfrm>
              <a:custGeom>
                <a:avLst/>
                <a:gdLst>
                  <a:gd name="T0" fmla="*/ 8 w 88"/>
                  <a:gd name="T1" fmla="*/ 81 h 97"/>
                  <a:gd name="T2" fmla="*/ 0 w 88"/>
                  <a:gd name="T3" fmla="*/ 48 h 97"/>
                  <a:gd name="T4" fmla="*/ 0 w 88"/>
                  <a:gd name="T5" fmla="*/ 0 h 97"/>
                  <a:gd name="T6" fmla="*/ 19 w 88"/>
                  <a:gd name="T7" fmla="*/ 0 h 97"/>
                  <a:gd name="T8" fmla="*/ 19 w 88"/>
                  <a:gd name="T9" fmla="*/ 52 h 97"/>
                  <a:gd name="T10" fmla="*/ 24 w 88"/>
                  <a:gd name="T11" fmla="*/ 70 h 97"/>
                  <a:gd name="T12" fmla="*/ 43 w 88"/>
                  <a:gd name="T13" fmla="*/ 79 h 97"/>
                  <a:gd name="T14" fmla="*/ 69 w 88"/>
                  <a:gd name="T15" fmla="*/ 65 h 97"/>
                  <a:gd name="T16" fmla="*/ 69 w 88"/>
                  <a:gd name="T17" fmla="*/ 0 h 97"/>
                  <a:gd name="T18" fmla="*/ 88 w 88"/>
                  <a:gd name="T19" fmla="*/ 0 h 97"/>
                  <a:gd name="T20" fmla="*/ 88 w 88"/>
                  <a:gd name="T21" fmla="*/ 95 h 97"/>
                  <a:gd name="T22" fmla="*/ 70 w 88"/>
                  <a:gd name="T23" fmla="*/ 95 h 97"/>
                  <a:gd name="T24" fmla="*/ 70 w 88"/>
                  <a:gd name="T25" fmla="*/ 86 h 97"/>
                  <a:gd name="T26" fmla="*/ 42 w 88"/>
                  <a:gd name="T27" fmla="*/ 97 h 97"/>
                  <a:gd name="T28" fmla="*/ 8 w 88"/>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97">
                    <a:moveTo>
                      <a:pt x="8" y="81"/>
                    </a:moveTo>
                    <a:cubicBezTo>
                      <a:pt x="2" y="74"/>
                      <a:pt x="0" y="64"/>
                      <a:pt x="0" y="48"/>
                    </a:cubicBezTo>
                    <a:cubicBezTo>
                      <a:pt x="0" y="0"/>
                      <a:pt x="0" y="0"/>
                      <a:pt x="0" y="0"/>
                    </a:cubicBezTo>
                    <a:cubicBezTo>
                      <a:pt x="19" y="0"/>
                      <a:pt x="19" y="0"/>
                      <a:pt x="19" y="0"/>
                    </a:cubicBezTo>
                    <a:cubicBezTo>
                      <a:pt x="19" y="52"/>
                      <a:pt x="19" y="52"/>
                      <a:pt x="19" y="52"/>
                    </a:cubicBezTo>
                    <a:cubicBezTo>
                      <a:pt x="19" y="61"/>
                      <a:pt x="21" y="66"/>
                      <a:pt x="24" y="70"/>
                    </a:cubicBezTo>
                    <a:cubicBezTo>
                      <a:pt x="29" y="76"/>
                      <a:pt x="35" y="79"/>
                      <a:pt x="43" y="79"/>
                    </a:cubicBezTo>
                    <a:cubicBezTo>
                      <a:pt x="54" y="79"/>
                      <a:pt x="64" y="72"/>
                      <a:pt x="69" y="65"/>
                    </a:cubicBezTo>
                    <a:cubicBezTo>
                      <a:pt x="69" y="0"/>
                      <a:pt x="69" y="0"/>
                      <a:pt x="69" y="0"/>
                    </a:cubicBezTo>
                    <a:cubicBezTo>
                      <a:pt x="88" y="0"/>
                      <a:pt x="88" y="0"/>
                      <a:pt x="88" y="0"/>
                    </a:cubicBezTo>
                    <a:cubicBezTo>
                      <a:pt x="88" y="95"/>
                      <a:pt x="88" y="95"/>
                      <a:pt x="88" y="95"/>
                    </a:cubicBezTo>
                    <a:cubicBezTo>
                      <a:pt x="70" y="95"/>
                      <a:pt x="70" y="95"/>
                      <a:pt x="70" y="95"/>
                    </a:cubicBezTo>
                    <a:cubicBezTo>
                      <a:pt x="70" y="86"/>
                      <a:pt x="70" y="86"/>
                      <a:pt x="70" y="86"/>
                    </a:cubicBezTo>
                    <a:cubicBezTo>
                      <a:pt x="66" y="90"/>
                      <a:pt x="55" y="97"/>
                      <a:pt x="42" y="97"/>
                    </a:cubicBezTo>
                    <a:cubicBezTo>
                      <a:pt x="29" y="97"/>
                      <a:pt x="16" y="91"/>
                      <a:pt x="8"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 name="Freeform 111">
                <a:extLst>
                  <a:ext uri="{FF2B5EF4-FFF2-40B4-BE49-F238E27FC236}">
                    <a16:creationId xmlns:a16="http://schemas.microsoft.com/office/drawing/2014/main" id="{6A2E19E6-A9D1-483F-A1F0-C3595656EF82}"/>
                  </a:ext>
                </a:extLst>
              </p:cNvPr>
              <p:cNvSpPr>
                <a:spLocks noEditPoints="1"/>
              </p:cNvSpPr>
              <p:nvPr userDrawn="1"/>
            </p:nvSpPr>
            <p:spPr bwMode="auto">
              <a:xfrm>
                <a:off x="3702" y="1514"/>
                <a:ext cx="60" cy="335"/>
              </a:xfrm>
              <a:custGeom>
                <a:avLst/>
                <a:gdLst>
                  <a:gd name="T0" fmla="*/ 3 w 25"/>
                  <a:gd name="T1" fmla="*/ 46 h 141"/>
                  <a:gd name="T2" fmla="*/ 22 w 25"/>
                  <a:gd name="T3" fmla="*/ 46 h 141"/>
                  <a:gd name="T4" fmla="*/ 22 w 25"/>
                  <a:gd name="T5" fmla="*/ 141 h 141"/>
                  <a:gd name="T6" fmla="*/ 3 w 25"/>
                  <a:gd name="T7" fmla="*/ 141 h 141"/>
                  <a:gd name="T8" fmla="*/ 3 w 25"/>
                  <a:gd name="T9" fmla="*/ 46 h 141"/>
                  <a:gd name="T10" fmla="*/ 12 w 25"/>
                  <a:gd name="T11" fmla="*/ 0 h 141"/>
                  <a:gd name="T12" fmla="*/ 25 w 25"/>
                  <a:gd name="T13" fmla="*/ 12 h 141"/>
                  <a:gd name="T14" fmla="*/ 12 w 25"/>
                  <a:gd name="T15" fmla="*/ 25 h 141"/>
                  <a:gd name="T16" fmla="*/ 0 w 25"/>
                  <a:gd name="T17" fmla="*/ 12 h 141"/>
                  <a:gd name="T18" fmla="*/ 12 w 25"/>
                  <a:gd name="T1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1">
                    <a:moveTo>
                      <a:pt x="3" y="46"/>
                    </a:moveTo>
                    <a:cubicBezTo>
                      <a:pt x="22" y="46"/>
                      <a:pt x="22" y="46"/>
                      <a:pt x="22" y="46"/>
                    </a:cubicBezTo>
                    <a:cubicBezTo>
                      <a:pt x="22" y="141"/>
                      <a:pt x="22" y="141"/>
                      <a:pt x="22" y="141"/>
                    </a:cubicBezTo>
                    <a:cubicBezTo>
                      <a:pt x="3" y="141"/>
                      <a:pt x="3" y="141"/>
                      <a:pt x="3" y="141"/>
                    </a:cubicBezTo>
                    <a:lnTo>
                      <a:pt x="3" y="46"/>
                    </a:lnTo>
                    <a:close/>
                    <a:moveTo>
                      <a:pt x="12" y="0"/>
                    </a:moveTo>
                    <a:cubicBezTo>
                      <a:pt x="19" y="0"/>
                      <a:pt x="25" y="5"/>
                      <a:pt x="25" y="12"/>
                    </a:cubicBezTo>
                    <a:cubicBezTo>
                      <a:pt x="25" y="19"/>
                      <a:pt x="19" y="25"/>
                      <a:pt x="12" y="25"/>
                    </a:cubicBezTo>
                    <a:cubicBezTo>
                      <a:pt x="5" y="25"/>
                      <a:pt x="0" y="19"/>
                      <a:pt x="0" y="12"/>
                    </a:cubicBezTo>
                    <a:cubicBezTo>
                      <a:pt x="0" y="5"/>
                      <a:pt x="5" y="0"/>
                      <a:pt x="12" y="0"/>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 name="Freeform 112">
                <a:extLst>
                  <a:ext uri="{FF2B5EF4-FFF2-40B4-BE49-F238E27FC236}">
                    <a16:creationId xmlns:a16="http://schemas.microsoft.com/office/drawing/2014/main" id="{BC216BCB-E867-43D9-A3DB-B5B691B3AF4C}"/>
                  </a:ext>
                </a:extLst>
              </p:cNvPr>
              <p:cNvSpPr>
                <a:spLocks/>
              </p:cNvSpPr>
              <p:nvPr userDrawn="1"/>
            </p:nvSpPr>
            <p:spPr bwMode="auto">
              <a:xfrm>
                <a:off x="3816" y="1618"/>
                <a:ext cx="214" cy="231"/>
              </a:xfrm>
              <a:custGeom>
                <a:avLst/>
                <a:gdLst>
                  <a:gd name="T0" fmla="*/ 18 w 90"/>
                  <a:gd name="T1" fmla="*/ 11 h 97"/>
                  <a:gd name="T2" fmla="*/ 47 w 90"/>
                  <a:gd name="T3" fmla="*/ 0 h 97"/>
                  <a:gd name="T4" fmla="*/ 81 w 90"/>
                  <a:gd name="T5" fmla="*/ 17 h 97"/>
                  <a:gd name="T6" fmla="*/ 90 w 90"/>
                  <a:gd name="T7" fmla="*/ 50 h 97"/>
                  <a:gd name="T8" fmla="*/ 90 w 90"/>
                  <a:gd name="T9" fmla="*/ 97 h 97"/>
                  <a:gd name="T10" fmla="*/ 71 w 90"/>
                  <a:gd name="T11" fmla="*/ 97 h 97"/>
                  <a:gd name="T12" fmla="*/ 71 w 90"/>
                  <a:gd name="T13" fmla="*/ 49 h 97"/>
                  <a:gd name="T14" fmla="*/ 66 w 90"/>
                  <a:gd name="T15" fmla="*/ 27 h 97"/>
                  <a:gd name="T16" fmla="*/ 46 w 90"/>
                  <a:gd name="T17" fmla="*/ 18 h 97"/>
                  <a:gd name="T18" fmla="*/ 19 w 90"/>
                  <a:gd name="T19" fmla="*/ 32 h 97"/>
                  <a:gd name="T20" fmla="*/ 19 w 90"/>
                  <a:gd name="T21" fmla="*/ 97 h 97"/>
                  <a:gd name="T22" fmla="*/ 0 w 90"/>
                  <a:gd name="T23" fmla="*/ 97 h 97"/>
                  <a:gd name="T24" fmla="*/ 0 w 90"/>
                  <a:gd name="T25" fmla="*/ 2 h 97"/>
                  <a:gd name="T26" fmla="*/ 18 w 90"/>
                  <a:gd name="T27" fmla="*/ 2 h 97"/>
                  <a:gd name="T28" fmla="*/ 18 w 90"/>
                  <a:gd name="T29"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7">
                    <a:moveTo>
                      <a:pt x="18" y="11"/>
                    </a:moveTo>
                    <a:cubicBezTo>
                      <a:pt x="23" y="6"/>
                      <a:pt x="33" y="0"/>
                      <a:pt x="47" y="0"/>
                    </a:cubicBezTo>
                    <a:cubicBezTo>
                      <a:pt x="60" y="0"/>
                      <a:pt x="73" y="6"/>
                      <a:pt x="81" y="17"/>
                    </a:cubicBezTo>
                    <a:cubicBezTo>
                      <a:pt x="87" y="24"/>
                      <a:pt x="90" y="34"/>
                      <a:pt x="90" y="50"/>
                    </a:cubicBezTo>
                    <a:cubicBezTo>
                      <a:pt x="90" y="97"/>
                      <a:pt x="90" y="97"/>
                      <a:pt x="90" y="97"/>
                    </a:cubicBezTo>
                    <a:cubicBezTo>
                      <a:pt x="71" y="97"/>
                      <a:pt x="71" y="97"/>
                      <a:pt x="71" y="97"/>
                    </a:cubicBezTo>
                    <a:cubicBezTo>
                      <a:pt x="71" y="49"/>
                      <a:pt x="71" y="49"/>
                      <a:pt x="71" y="49"/>
                    </a:cubicBezTo>
                    <a:cubicBezTo>
                      <a:pt x="71" y="37"/>
                      <a:pt x="69" y="32"/>
                      <a:pt x="66" y="27"/>
                    </a:cubicBezTo>
                    <a:cubicBezTo>
                      <a:pt x="61" y="22"/>
                      <a:pt x="54" y="18"/>
                      <a:pt x="46" y="18"/>
                    </a:cubicBezTo>
                    <a:cubicBezTo>
                      <a:pt x="33" y="18"/>
                      <a:pt x="24" y="25"/>
                      <a:pt x="19" y="32"/>
                    </a:cubicBezTo>
                    <a:cubicBezTo>
                      <a:pt x="19" y="97"/>
                      <a:pt x="19" y="97"/>
                      <a:pt x="19" y="97"/>
                    </a:cubicBezTo>
                    <a:cubicBezTo>
                      <a:pt x="0" y="97"/>
                      <a:pt x="0" y="97"/>
                      <a:pt x="0" y="97"/>
                    </a:cubicBezTo>
                    <a:cubicBezTo>
                      <a:pt x="0" y="2"/>
                      <a:pt x="0" y="2"/>
                      <a:pt x="0" y="2"/>
                    </a:cubicBezTo>
                    <a:cubicBezTo>
                      <a:pt x="18" y="2"/>
                      <a:pt x="18" y="2"/>
                      <a:pt x="18" y="2"/>
                    </a:cubicBezTo>
                    <a:lnTo>
                      <a:pt x="18" y="1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 name="Freeform 113">
                <a:extLst>
                  <a:ext uri="{FF2B5EF4-FFF2-40B4-BE49-F238E27FC236}">
                    <a16:creationId xmlns:a16="http://schemas.microsoft.com/office/drawing/2014/main" id="{DA03B73D-7D2D-4566-908B-5CF1BB5E942C}"/>
                  </a:ext>
                </a:extLst>
              </p:cNvPr>
              <p:cNvSpPr>
                <a:spLocks noEditPoints="1"/>
              </p:cNvSpPr>
              <p:nvPr userDrawn="1"/>
            </p:nvSpPr>
            <p:spPr bwMode="auto">
              <a:xfrm>
                <a:off x="4068" y="1618"/>
                <a:ext cx="228" cy="350"/>
              </a:xfrm>
              <a:custGeom>
                <a:avLst/>
                <a:gdLst>
                  <a:gd name="T0" fmla="*/ 76 w 96"/>
                  <a:gd name="T1" fmla="*/ 32 h 147"/>
                  <a:gd name="T2" fmla="*/ 49 w 96"/>
                  <a:gd name="T3" fmla="*/ 18 h 147"/>
                  <a:gd name="T4" fmla="*/ 19 w 96"/>
                  <a:gd name="T5" fmla="*/ 49 h 147"/>
                  <a:gd name="T6" fmla="*/ 50 w 96"/>
                  <a:gd name="T7" fmla="*/ 81 h 147"/>
                  <a:gd name="T8" fmla="*/ 76 w 96"/>
                  <a:gd name="T9" fmla="*/ 67 h 147"/>
                  <a:gd name="T10" fmla="*/ 76 w 96"/>
                  <a:gd name="T11" fmla="*/ 32 h 147"/>
                  <a:gd name="T12" fmla="*/ 48 w 96"/>
                  <a:gd name="T13" fmla="*/ 99 h 147"/>
                  <a:gd name="T14" fmla="*/ 24 w 96"/>
                  <a:gd name="T15" fmla="*/ 93 h 147"/>
                  <a:gd name="T16" fmla="*/ 0 w 96"/>
                  <a:gd name="T17" fmla="*/ 49 h 147"/>
                  <a:gd name="T18" fmla="*/ 24 w 96"/>
                  <a:gd name="T19" fmla="*/ 6 h 147"/>
                  <a:gd name="T20" fmla="*/ 47 w 96"/>
                  <a:gd name="T21" fmla="*/ 0 h 147"/>
                  <a:gd name="T22" fmla="*/ 77 w 96"/>
                  <a:gd name="T23" fmla="*/ 11 h 147"/>
                  <a:gd name="T24" fmla="*/ 77 w 96"/>
                  <a:gd name="T25" fmla="*/ 2 h 147"/>
                  <a:gd name="T26" fmla="*/ 96 w 96"/>
                  <a:gd name="T27" fmla="*/ 2 h 147"/>
                  <a:gd name="T28" fmla="*/ 96 w 96"/>
                  <a:gd name="T29" fmla="*/ 93 h 147"/>
                  <a:gd name="T30" fmla="*/ 90 w 96"/>
                  <a:gd name="T31" fmla="*/ 124 h 147"/>
                  <a:gd name="T32" fmla="*/ 49 w 96"/>
                  <a:gd name="T33" fmla="*/ 147 h 147"/>
                  <a:gd name="T34" fmla="*/ 3 w 96"/>
                  <a:gd name="T35" fmla="*/ 125 h 147"/>
                  <a:gd name="T36" fmla="*/ 17 w 96"/>
                  <a:gd name="T37" fmla="*/ 112 h 147"/>
                  <a:gd name="T38" fmla="*/ 48 w 96"/>
                  <a:gd name="T39" fmla="*/ 129 h 147"/>
                  <a:gd name="T40" fmla="*/ 71 w 96"/>
                  <a:gd name="T41" fmla="*/ 118 h 147"/>
                  <a:gd name="T42" fmla="*/ 76 w 96"/>
                  <a:gd name="T43" fmla="*/ 94 h 147"/>
                  <a:gd name="T44" fmla="*/ 76 w 96"/>
                  <a:gd name="T45" fmla="*/ 89 h 147"/>
                  <a:gd name="T46" fmla="*/ 48 w 96"/>
                  <a:gd name="T47" fmla="*/ 9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7">
                    <a:moveTo>
                      <a:pt x="76" y="32"/>
                    </a:moveTo>
                    <a:cubicBezTo>
                      <a:pt x="71" y="24"/>
                      <a:pt x="61" y="18"/>
                      <a:pt x="49" y="18"/>
                    </a:cubicBezTo>
                    <a:cubicBezTo>
                      <a:pt x="31" y="18"/>
                      <a:pt x="19" y="33"/>
                      <a:pt x="19" y="49"/>
                    </a:cubicBezTo>
                    <a:cubicBezTo>
                      <a:pt x="19" y="66"/>
                      <a:pt x="32" y="81"/>
                      <a:pt x="50" y="81"/>
                    </a:cubicBezTo>
                    <a:cubicBezTo>
                      <a:pt x="60" y="81"/>
                      <a:pt x="70" y="76"/>
                      <a:pt x="76" y="67"/>
                    </a:cubicBezTo>
                    <a:lnTo>
                      <a:pt x="76" y="32"/>
                    </a:lnTo>
                    <a:close/>
                    <a:moveTo>
                      <a:pt x="48" y="99"/>
                    </a:moveTo>
                    <a:cubicBezTo>
                      <a:pt x="39" y="99"/>
                      <a:pt x="30" y="96"/>
                      <a:pt x="24" y="93"/>
                    </a:cubicBezTo>
                    <a:cubicBezTo>
                      <a:pt x="10" y="84"/>
                      <a:pt x="0" y="68"/>
                      <a:pt x="0" y="49"/>
                    </a:cubicBezTo>
                    <a:cubicBezTo>
                      <a:pt x="0" y="31"/>
                      <a:pt x="10" y="15"/>
                      <a:pt x="24" y="6"/>
                    </a:cubicBezTo>
                    <a:cubicBezTo>
                      <a:pt x="31" y="2"/>
                      <a:pt x="38" y="0"/>
                      <a:pt x="47" y="0"/>
                    </a:cubicBezTo>
                    <a:cubicBezTo>
                      <a:pt x="58" y="0"/>
                      <a:pt x="68" y="3"/>
                      <a:pt x="77" y="11"/>
                    </a:cubicBezTo>
                    <a:cubicBezTo>
                      <a:pt x="77" y="2"/>
                      <a:pt x="77" y="2"/>
                      <a:pt x="77" y="2"/>
                    </a:cubicBezTo>
                    <a:cubicBezTo>
                      <a:pt x="96" y="2"/>
                      <a:pt x="96" y="2"/>
                      <a:pt x="96" y="2"/>
                    </a:cubicBezTo>
                    <a:cubicBezTo>
                      <a:pt x="96" y="93"/>
                      <a:pt x="96" y="93"/>
                      <a:pt x="96" y="93"/>
                    </a:cubicBezTo>
                    <a:cubicBezTo>
                      <a:pt x="96" y="107"/>
                      <a:pt x="94" y="116"/>
                      <a:pt x="90" y="124"/>
                    </a:cubicBezTo>
                    <a:cubicBezTo>
                      <a:pt x="82" y="139"/>
                      <a:pt x="68" y="147"/>
                      <a:pt x="49" y="147"/>
                    </a:cubicBezTo>
                    <a:cubicBezTo>
                      <a:pt x="24" y="147"/>
                      <a:pt x="9" y="135"/>
                      <a:pt x="3" y="125"/>
                    </a:cubicBezTo>
                    <a:cubicBezTo>
                      <a:pt x="17" y="112"/>
                      <a:pt x="17" y="112"/>
                      <a:pt x="17" y="112"/>
                    </a:cubicBezTo>
                    <a:cubicBezTo>
                      <a:pt x="24" y="121"/>
                      <a:pt x="33" y="129"/>
                      <a:pt x="48" y="129"/>
                    </a:cubicBezTo>
                    <a:cubicBezTo>
                      <a:pt x="58" y="129"/>
                      <a:pt x="67" y="125"/>
                      <a:pt x="71" y="118"/>
                    </a:cubicBezTo>
                    <a:cubicBezTo>
                      <a:pt x="75" y="113"/>
                      <a:pt x="76" y="106"/>
                      <a:pt x="76" y="94"/>
                    </a:cubicBezTo>
                    <a:cubicBezTo>
                      <a:pt x="76" y="89"/>
                      <a:pt x="76" y="89"/>
                      <a:pt x="76" y="89"/>
                    </a:cubicBezTo>
                    <a:cubicBezTo>
                      <a:pt x="69" y="95"/>
                      <a:pt x="59" y="99"/>
                      <a:pt x="48" y="99"/>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 name="Freeform 114">
                <a:extLst>
                  <a:ext uri="{FF2B5EF4-FFF2-40B4-BE49-F238E27FC236}">
                    <a16:creationId xmlns:a16="http://schemas.microsoft.com/office/drawing/2014/main" id="{E86C9893-C39C-441D-83A3-B84C391FED2D}"/>
                  </a:ext>
                </a:extLst>
              </p:cNvPr>
              <p:cNvSpPr>
                <a:spLocks noEditPoints="1"/>
              </p:cNvSpPr>
              <p:nvPr userDrawn="1"/>
            </p:nvSpPr>
            <p:spPr bwMode="auto">
              <a:xfrm>
                <a:off x="4336" y="1618"/>
                <a:ext cx="228" cy="235"/>
              </a:xfrm>
              <a:custGeom>
                <a:avLst/>
                <a:gdLst>
                  <a:gd name="T0" fmla="*/ 77 w 96"/>
                  <a:gd name="T1" fmla="*/ 32 h 99"/>
                  <a:gd name="T2" fmla="*/ 50 w 96"/>
                  <a:gd name="T3" fmla="*/ 18 h 99"/>
                  <a:gd name="T4" fmla="*/ 19 w 96"/>
                  <a:gd name="T5" fmla="*/ 49 h 99"/>
                  <a:gd name="T6" fmla="*/ 51 w 96"/>
                  <a:gd name="T7" fmla="*/ 81 h 99"/>
                  <a:gd name="T8" fmla="*/ 77 w 96"/>
                  <a:gd name="T9" fmla="*/ 67 h 99"/>
                  <a:gd name="T10" fmla="*/ 77 w 96"/>
                  <a:gd name="T11" fmla="*/ 32 h 99"/>
                  <a:gd name="T12" fmla="*/ 77 w 96"/>
                  <a:gd name="T13" fmla="*/ 88 h 99"/>
                  <a:gd name="T14" fmla="*/ 48 w 96"/>
                  <a:gd name="T15" fmla="*/ 99 h 99"/>
                  <a:gd name="T16" fmla="*/ 24 w 96"/>
                  <a:gd name="T17" fmla="*/ 93 h 99"/>
                  <a:gd name="T18" fmla="*/ 0 w 96"/>
                  <a:gd name="T19" fmla="*/ 49 h 99"/>
                  <a:gd name="T20" fmla="*/ 24 w 96"/>
                  <a:gd name="T21" fmla="*/ 6 h 99"/>
                  <a:gd name="T22" fmla="*/ 48 w 96"/>
                  <a:gd name="T23" fmla="*/ 0 h 99"/>
                  <a:gd name="T24" fmla="*/ 77 w 96"/>
                  <a:gd name="T25" fmla="*/ 11 h 99"/>
                  <a:gd name="T26" fmla="*/ 77 w 96"/>
                  <a:gd name="T27" fmla="*/ 2 h 99"/>
                  <a:gd name="T28" fmla="*/ 96 w 96"/>
                  <a:gd name="T29" fmla="*/ 2 h 99"/>
                  <a:gd name="T30" fmla="*/ 96 w 96"/>
                  <a:gd name="T31" fmla="*/ 97 h 99"/>
                  <a:gd name="T32" fmla="*/ 77 w 96"/>
                  <a:gd name="T33" fmla="*/ 97 h 99"/>
                  <a:gd name="T34" fmla="*/ 77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1" y="18"/>
                      <a:pt x="50" y="18"/>
                    </a:cubicBezTo>
                    <a:cubicBezTo>
                      <a:pt x="31" y="18"/>
                      <a:pt x="19" y="33"/>
                      <a:pt x="19" y="49"/>
                    </a:cubicBezTo>
                    <a:cubicBezTo>
                      <a:pt x="19" y="66"/>
                      <a:pt x="32" y="81"/>
                      <a:pt x="51" y="81"/>
                    </a:cubicBezTo>
                    <a:cubicBezTo>
                      <a:pt x="60" y="81"/>
                      <a:pt x="70" y="76"/>
                      <a:pt x="77" y="67"/>
                    </a:cubicBezTo>
                    <a:lnTo>
                      <a:pt x="77" y="32"/>
                    </a:lnTo>
                    <a:close/>
                    <a:moveTo>
                      <a:pt x="77" y="88"/>
                    </a:moveTo>
                    <a:cubicBezTo>
                      <a:pt x="70" y="95"/>
                      <a:pt x="59" y="99"/>
                      <a:pt x="48" y="99"/>
                    </a:cubicBezTo>
                    <a:cubicBezTo>
                      <a:pt x="39" y="99"/>
                      <a:pt x="31" y="96"/>
                      <a:pt x="24" y="93"/>
                    </a:cubicBezTo>
                    <a:cubicBezTo>
                      <a:pt x="10" y="84"/>
                      <a:pt x="0" y="68"/>
                      <a:pt x="0" y="49"/>
                    </a:cubicBezTo>
                    <a:cubicBezTo>
                      <a:pt x="0" y="31"/>
                      <a:pt x="10" y="15"/>
                      <a:pt x="24" y="6"/>
                    </a:cubicBezTo>
                    <a:cubicBezTo>
                      <a:pt x="31" y="2"/>
                      <a:pt x="39" y="0"/>
                      <a:pt x="48" y="0"/>
                    </a:cubicBezTo>
                    <a:cubicBezTo>
                      <a:pt x="58" y="0"/>
                      <a:pt x="69" y="3"/>
                      <a:pt x="77" y="11"/>
                    </a:cubicBezTo>
                    <a:cubicBezTo>
                      <a:pt x="77" y="2"/>
                      <a:pt x="77" y="2"/>
                      <a:pt x="77" y="2"/>
                    </a:cubicBezTo>
                    <a:cubicBezTo>
                      <a:pt x="96" y="2"/>
                      <a:pt x="96" y="2"/>
                      <a:pt x="96" y="2"/>
                    </a:cubicBezTo>
                    <a:cubicBezTo>
                      <a:pt x="96" y="97"/>
                      <a:pt x="96" y="97"/>
                      <a:pt x="96"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 name="Freeform 115">
                <a:extLst>
                  <a:ext uri="{FF2B5EF4-FFF2-40B4-BE49-F238E27FC236}">
                    <a16:creationId xmlns:a16="http://schemas.microsoft.com/office/drawing/2014/main" id="{FDE6D547-47CA-4E45-8FA6-C57DC1ADC5CD}"/>
                  </a:ext>
                </a:extLst>
              </p:cNvPr>
              <p:cNvSpPr>
                <a:spLocks/>
              </p:cNvSpPr>
              <p:nvPr userDrawn="1"/>
            </p:nvSpPr>
            <p:spPr bwMode="auto">
              <a:xfrm>
                <a:off x="4735" y="1514"/>
                <a:ext cx="258" cy="335"/>
              </a:xfrm>
              <a:custGeom>
                <a:avLst/>
                <a:gdLst>
                  <a:gd name="T0" fmla="*/ 0 w 258"/>
                  <a:gd name="T1" fmla="*/ 0 h 335"/>
                  <a:gd name="T2" fmla="*/ 47 w 258"/>
                  <a:gd name="T3" fmla="*/ 0 h 335"/>
                  <a:gd name="T4" fmla="*/ 47 w 258"/>
                  <a:gd name="T5" fmla="*/ 140 h 335"/>
                  <a:gd name="T6" fmla="*/ 185 w 258"/>
                  <a:gd name="T7" fmla="*/ 0 h 335"/>
                  <a:gd name="T8" fmla="*/ 249 w 258"/>
                  <a:gd name="T9" fmla="*/ 0 h 335"/>
                  <a:gd name="T10" fmla="*/ 97 w 258"/>
                  <a:gd name="T11" fmla="*/ 154 h 335"/>
                  <a:gd name="T12" fmla="*/ 258 w 258"/>
                  <a:gd name="T13" fmla="*/ 335 h 335"/>
                  <a:gd name="T14" fmla="*/ 197 w 258"/>
                  <a:gd name="T15" fmla="*/ 335 h 335"/>
                  <a:gd name="T16" fmla="*/ 47 w 258"/>
                  <a:gd name="T17" fmla="*/ 166 h 335"/>
                  <a:gd name="T18" fmla="*/ 47 w 258"/>
                  <a:gd name="T19" fmla="*/ 335 h 335"/>
                  <a:gd name="T20" fmla="*/ 0 w 258"/>
                  <a:gd name="T21" fmla="*/ 335 h 335"/>
                  <a:gd name="T22" fmla="*/ 0 w 258"/>
                  <a:gd name="T2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35">
                    <a:moveTo>
                      <a:pt x="0" y="0"/>
                    </a:moveTo>
                    <a:lnTo>
                      <a:pt x="47" y="0"/>
                    </a:lnTo>
                    <a:lnTo>
                      <a:pt x="47" y="140"/>
                    </a:lnTo>
                    <a:lnTo>
                      <a:pt x="185" y="0"/>
                    </a:lnTo>
                    <a:lnTo>
                      <a:pt x="249" y="0"/>
                    </a:lnTo>
                    <a:lnTo>
                      <a:pt x="97" y="154"/>
                    </a:lnTo>
                    <a:lnTo>
                      <a:pt x="258" y="335"/>
                    </a:lnTo>
                    <a:lnTo>
                      <a:pt x="197" y="335"/>
                    </a:lnTo>
                    <a:lnTo>
                      <a:pt x="47" y="166"/>
                    </a:lnTo>
                    <a:lnTo>
                      <a:pt x="47" y="335"/>
                    </a:lnTo>
                    <a:lnTo>
                      <a:pt x="0" y="335"/>
                    </a:lnTo>
                    <a:lnTo>
                      <a:pt x="0" y="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 name="Freeform 116">
                <a:extLst>
                  <a:ext uri="{FF2B5EF4-FFF2-40B4-BE49-F238E27FC236}">
                    <a16:creationId xmlns:a16="http://schemas.microsoft.com/office/drawing/2014/main" id="{F7369C6F-2A18-4C39-9064-5498D89AE4F4}"/>
                  </a:ext>
                </a:extLst>
              </p:cNvPr>
              <p:cNvSpPr>
                <a:spLocks noEditPoints="1"/>
              </p:cNvSpPr>
              <p:nvPr userDrawn="1"/>
            </p:nvSpPr>
            <p:spPr bwMode="auto">
              <a:xfrm>
                <a:off x="5003" y="1533"/>
                <a:ext cx="228" cy="320"/>
              </a:xfrm>
              <a:custGeom>
                <a:avLst/>
                <a:gdLst>
                  <a:gd name="T0" fmla="*/ 84 w 96"/>
                  <a:gd name="T1" fmla="*/ 17 h 135"/>
                  <a:gd name="T2" fmla="*/ 23 w 96"/>
                  <a:gd name="T3" fmla="*/ 17 h 135"/>
                  <a:gd name="T4" fmla="*/ 23 w 96"/>
                  <a:gd name="T5" fmla="*/ 0 h 135"/>
                  <a:gd name="T6" fmla="*/ 84 w 96"/>
                  <a:gd name="T7" fmla="*/ 0 h 135"/>
                  <a:gd name="T8" fmla="*/ 84 w 96"/>
                  <a:gd name="T9" fmla="*/ 17 h 135"/>
                  <a:gd name="T10" fmla="*/ 77 w 96"/>
                  <a:gd name="T11" fmla="*/ 68 h 135"/>
                  <a:gd name="T12" fmla="*/ 50 w 96"/>
                  <a:gd name="T13" fmla="*/ 54 h 135"/>
                  <a:gd name="T14" fmla="*/ 19 w 96"/>
                  <a:gd name="T15" fmla="*/ 85 h 135"/>
                  <a:gd name="T16" fmla="*/ 51 w 96"/>
                  <a:gd name="T17" fmla="*/ 117 h 135"/>
                  <a:gd name="T18" fmla="*/ 77 w 96"/>
                  <a:gd name="T19" fmla="*/ 103 h 135"/>
                  <a:gd name="T20" fmla="*/ 77 w 96"/>
                  <a:gd name="T21" fmla="*/ 68 h 135"/>
                  <a:gd name="T22" fmla="*/ 77 w 96"/>
                  <a:gd name="T23" fmla="*/ 124 h 135"/>
                  <a:gd name="T24" fmla="*/ 48 w 96"/>
                  <a:gd name="T25" fmla="*/ 135 h 135"/>
                  <a:gd name="T26" fmla="*/ 24 w 96"/>
                  <a:gd name="T27" fmla="*/ 129 h 135"/>
                  <a:gd name="T28" fmla="*/ 0 w 96"/>
                  <a:gd name="T29" fmla="*/ 85 h 135"/>
                  <a:gd name="T30" fmla="*/ 25 w 96"/>
                  <a:gd name="T31" fmla="*/ 42 h 135"/>
                  <a:gd name="T32" fmla="*/ 48 w 96"/>
                  <a:gd name="T33" fmla="*/ 36 h 135"/>
                  <a:gd name="T34" fmla="*/ 77 w 96"/>
                  <a:gd name="T35" fmla="*/ 47 h 135"/>
                  <a:gd name="T36" fmla="*/ 77 w 96"/>
                  <a:gd name="T37" fmla="*/ 38 h 135"/>
                  <a:gd name="T38" fmla="*/ 96 w 96"/>
                  <a:gd name="T39" fmla="*/ 38 h 135"/>
                  <a:gd name="T40" fmla="*/ 96 w 96"/>
                  <a:gd name="T41" fmla="*/ 133 h 135"/>
                  <a:gd name="T42" fmla="*/ 77 w 96"/>
                  <a:gd name="T43" fmla="*/ 133 h 135"/>
                  <a:gd name="T44" fmla="*/ 77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3" y="17"/>
                      <a:pt x="23" y="17"/>
                      <a:pt x="23" y="17"/>
                    </a:cubicBezTo>
                    <a:cubicBezTo>
                      <a:pt x="23" y="0"/>
                      <a:pt x="23" y="0"/>
                      <a:pt x="23" y="0"/>
                    </a:cubicBezTo>
                    <a:cubicBezTo>
                      <a:pt x="84" y="0"/>
                      <a:pt x="84" y="0"/>
                      <a:pt x="84" y="0"/>
                    </a:cubicBezTo>
                    <a:lnTo>
                      <a:pt x="84" y="17"/>
                    </a:lnTo>
                    <a:close/>
                    <a:moveTo>
                      <a:pt x="77" y="68"/>
                    </a:moveTo>
                    <a:cubicBezTo>
                      <a:pt x="71" y="60"/>
                      <a:pt x="61" y="54"/>
                      <a:pt x="50" y="54"/>
                    </a:cubicBezTo>
                    <a:cubicBezTo>
                      <a:pt x="31" y="54"/>
                      <a:pt x="19" y="69"/>
                      <a:pt x="19" y="85"/>
                    </a:cubicBezTo>
                    <a:cubicBezTo>
                      <a:pt x="19" y="102"/>
                      <a:pt x="32" y="117"/>
                      <a:pt x="51" y="117"/>
                    </a:cubicBezTo>
                    <a:cubicBezTo>
                      <a:pt x="60" y="117"/>
                      <a:pt x="70" y="112"/>
                      <a:pt x="77" y="103"/>
                    </a:cubicBezTo>
                    <a:lnTo>
                      <a:pt x="77" y="68"/>
                    </a:lnTo>
                    <a:close/>
                    <a:moveTo>
                      <a:pt x="77" y="124"/>
                    </a:moveTo>
                    <a:cubicBezTo>
                      <a:pt x="70" y="131"/>
                      <a:pt x="59" y="135"/>
                      <a:pt x="48" y="135"/>
                    </a:cubicBezTo>
                    <a:cubicBezTo>
                      <a:pt x="40" y="135"/>
                      <a:pt x="31" y="132"/>
                      <a:pt x="24" y="129"/>
                    </a:cubicBezTo>
                    <a:cubicBezTo>
                      <a:pt x="10" y="120"/>
                      <a:pt x="0" y="104"/>
                      <a:pt x="0" y="85"/>
                    </a:cubicBezTo>
                    <a:cubicBezTo>
                      <a:pt x="0" y="67"/>
                      <a:pt x="10" y="51"/>
                      <a:pt x="25" y="42"/>
                    </a:cubicBezTo>
                    <a:cubicBezTo>
                      <a:pt x="31" y="38"/>
                      <a:pt x="39" y="36"/>
                      <a:pt x="48" y="36"/>
                    </a:cubicBezTo>
                    <a:cubicBezTo>
                      <a:pt x="58" y="36"/>
                      <a:pt x="69" y="39"/>
                      <a:pt x="77" y="47"/>
                    </a:cubicBezTo>
                    <a:cubicBezTo>
                      <a:pt x="77" y="38"/>
                      <a:pt x="77" y="38"/>
                      <a:pt x="77" y="38"/>
                    </a:cubicBezTo>
                    <a:cubicBezTo>
                      <a:pt x="96" y="38"/>
                      <a:pt x="96" y="38"/>
                      <a:pt x="96" y="38"/>
                    </a:cubicBezTo>
                    <a:cubicBezTo>
                      <a:pt x="96" y="133"/>
                      <a:pt x="96" y="133"/>
                      <a:pt x="96" y="133"/>
                    </a:cubicBezTo>
                    <a:cubicBezTo>
                      <a:pt x="77" y="133"/>
                      <a:pt x="77" y="133"/>
                      <a:pt x="77" y="133"/>
                    </a:cubicBezTo>
                    <a:lnTo>
                      <a:pt x="77"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 name="Freeform 117">
                <a:extLst>
                  <a:ext uri="{FF2B5EF4-FFF2-40B4-BE49-F238E27FC236}">
                    <a16:creationId xmlns:a16="http://schemas.microsoft.com/office/drawing/2014/main" id="{DCBA6B08-78DF-44FE-BA81-0240E63F5403}"/>
                  </a:ext>
                </a:extLst>
              </p:cNvPr>
              <p:cNvSpPr>
                <a:spLocks/>
              </p:cNvSpPr>
              <p:nvPr userDrawn="1"/>
            </p:nvSpPr>
            <p:spPr bwMode="auto">
              <a:xfrm>
                <a:off x="5290" y="1509"/>
                <a:ext cx="218" cy="340"/>
              </a:xfrm>
              <a:custGeom>
                <a:avLst/>
                <a:gdLst>
                  <a:gd name="T0" fmla="*/ 218 w 218"/>
                  <a:gd name="T1" fmla="*/ 340 h 340"/>
                  <a:gd name="T2" fmla="*/ 159 w 218"/>
                  <a:gd name="T3" fmla="*/ 340 h 340"/>
                  <a:gd name="T4" fmla="*/ 47 w 218"/>
                  <a:gd name="T5" fmla="*/ 228 h 340"/>
                  <a:gd name="T6" fmla="*/ 47 w 218"/>
                  <a:gd name="T7" fmla="*/ 340 h 340"/>
                  <a:gd name="T8" fmla="*/ 0 w 218"/>
                  <a:gd name="T9" fmla="*/ 340 h 340"/>
                  <a:gd name="T10" fmla="*/ 0 w 218"/>
                  <a:gd name="T11" fmla="*/ 0 h 340"/>
                  <a:gd name="T12" fmla="*/ 47 w 218"/>
                  <a:gd name="T13" fmla="*/ 0 h 340"/>
                  <a:gd name="T14" fmla="*/ 47 w 218"/>
                  <a:gd name="T15" fmla="*/ 200 h 340"/>
                  <a:gd name="T16" fmla="*/ 140 w 218"/>
                  <a:gd name="T17" fmla="*/ 114 h 340"/>
                  <a:gd name="T18" fmla="*/ 204 w 218"/>
                  <a:gd name="T19" fmla="*/ 114 h 340"/>
                  <a:gd name="T20" fmla="*/ 92 w 218"/>
                  <a:gd name="T21" fmla="*/ 216 h 340"/>
                  <a:gd name="T22" fmla="*/ 218 w 218"/>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340">
                    <a:moveTo>
                      <a:pt x="218" y="340"/>
                    </a:moveTo>
                    <a:lnTo>
                      <a:pt x="159" y="340"/>
                    </a:lnTo>
                    <a:lnTo>
                      <a:pt x="47" y="228"/>
                    </a:lnTo>
                    <a:lnTo>
                      <a:pt x="47" y="340"/>
                    </a:lnTo>
                    <a:lnTo>
                      <a:pt x="0" y="340"/>
                    </a:lnTo>
                    <a:lnTo>
                      <a:pt x="0" y="0"/>
                    </a:lnTo>
                    <a:lnTo>
                      <a:pt x="47" y="0"/>
                    </a:lnTo>
                    <a:lnTo>
                      <a:pt x="47" y="200"/>
                    </a:lnTo>
                    <a:lnTo>
                      <a:pt x="140" y="114"/>
                    </a:lnTo>
                    <a:lnTo>
                      <a:pt x="204" y="114"/>
                    </a:lnTo>
                    <a:lnTo>
                      <a:pt x="92" y="216"/>
                    </a:lnTo>
                    <a:lnTo>
                      <a:pt x="218" y="34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 name="Freeform 118">
                <a:extLst>
                  <a:ext uri="{FF2B5EF4-FFF2-40B4-BE49-F238E27FC236}">
                    <a16:creationId xmlns:a16="http://schemas.microsoft.com/office/drawing/2014/main" id="{7FCDDAC6-E7BE-43FA-BA35-DABA3FA6E0A4}"/>
                  </a:ext>
                </a:extLst>
              </p:cNvPr>
              <p:cNvSpPr>
                <a:spLocks noEditPoints="1"/>
              </p:cNvSpPr>
              <p:nvPr userDrawn="1"/>
            </p:nvSpPr>
            <p:spPr bwMode="auto">
              <a:xfrm>
                <a:off x="5513" y="1533"/>
                <a:ext cx="228" cy="320"/>
              </a:xfrm>
              <a:custGeom>
                <a:avLst/>
                <a:gdLst>
                  <a:gd name="T0" fmla="*/ 84 w 96"/>
                  <a:gd name="T1" fmla="*/ 17 h 135"/>
                  <a:gd name="T2" fmla="*/ 24 w 96"/>
                  <a:gd name="T3" fmla="*/ 17 h 135"/>
                  <a:gd name="T4" fmla="*/ 24 w 96"/>
                  <a:gd name="T5" fmla="*/ 0 h 135"/>
                  <a:gd name="T6" fmla="*/ 84 w 96"/>
                  <a:gd name="T7" fmla="*/ 0 h 135"/>
                  <a:gd name="T8" fmla="*/ 84 w 96"/>
                  <a:gd name="T9" fmla="*/ 17 h 135"/>
                  <a:gd name="T10" fmla="*/ 77 w 96"/>
                  <a:gd name="T11" fmla="*/ 68 h 135"/>
                  <a:gd name="T12" fmla="*/ 50 w 96"/>
                  <a:gd name="T13" fmla="*/ 54 h 135"/>
                  <a:gd name="T14" fmla="*/ 20 w 96"/>
                  <a:gd name="T15" fmla="*/ 85 h 135"/>
                  <a:gd name="T16" fmla="*/ 51 w 96"/>
                  <a:gd name="T17" fmla="*/ 117 h 135"/>
                  <a:gd name="T18" fmla="*/ 77 w 96"/>
                  <a:gd name="T19" fmla="*/ 103 h 135"/>
                  <a:gd name="T20" fmla="*/ 77 w 96"/>
                  <a:gd name="T21" fmla="*/ 68 h 135"/>
                  <a:gd name="T22" fmla="*/ 78 w 96"/>
                  <a:gd name="T23" fmla="*/ 124 h 135"/>
                  <a:gd name="T24" fmla="*/ 49 w 96"/>
                  <a:gd name="T25" fmla="*/ 135 h 135"/>
                  <a:gd name="T26" fmla="*/ 25 w 96"/>
                  <a:gd name="T27" fmla="*/ 129 h 135"/>
                  <a:gd name="T28" fmla="*/ 0 w 96"/>
                  <a:gd name="T29" fmla="*/ 85 h 135"/>
                  <a:gd name="T30" fmla="*/ 25 w 96"/>
                  <a:gd name="T31" fmla="*/ 42 h 135"/>
                  <a:gd name="T32" fmla="*/ 48 w 96"/>
                  <a:gd name="T33" fmla="*/ 36 h 135"/>
                  <a:gd name="T34" fmla="*/ 78 w 96"/>
                  <a:gd name="T35" fmla="*/ 47 h 135"/>
                  <a:gd name="T36" fmla="*/ 78 w 96"/>
                  <a:gd name="T37" fmla="*/ 38 h 135"/>
                  <a:gd name="T38" fmla="*/ 96 w 96"/>
                  <a:gd name="T39" fmla="*/ 38 h 135"/>
                  <a:gd name="T40" fmla="*/ 96 w 96"/>
                  <a:gd name="T41" fmla="*/ 133 h 135"/>
                  <a:gd name="T42" fmla="*/ 78 w 96"/>
                  <a:gd name="T43" fmla="*/ 133 h 135"/>
                  <a:gd name="T44" fmla="*/ 78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4" y="17"/>
                      <a:pt x="24" y="17"/>
                      <a:pt x="24" y="17"/>
                    </a:cubicBezTo>
                    <a:cubicBezTo>
                      <a:pt x="24" y="0"/>
                      <a:pt x="24" y="0"/>
                      <a:pt x="24" y="0"/>
                    </a:cubicBezTo>
                    <a:cubicBezTo>
                      <a:pt x="84" y="0"/>
                      <a:pt x="84" y="0"/>
                      <a:pt x="84" y="0"/>
                    </a:cubicBezTo>
                    <a:lnTo>
                      <a:pt x="84" y="17"/>
                    </a:lnTo>
                    <a:close/>
                    <a:moveTo>
                      <a:pt x="77" y="68"/>
                    </a:moveTo>
                    <a:cubicBezTo>
                      <a:pt x="71" y="60"/>
                      <a:pt x="62" y="54"/>
                      <a:pt x="50" y="54"/>
                    </a:cubicBezTo>
                    <a:cubicBezTo>
                      <a:pt x="32" y="54"/>
                      <a:pt x="20" y="69"/>
                      <a:pt x="20" y="85"/>
                    </a:cubicBezTo>
                    <a:cubicBezTo>
                      <a:pt x="20" y="102"/>
                      <a:pt x="33" y="117"/>
                      <a:pt x="51" y="117"/>
                    </a:cubicBezTo>
                    <a:cubicBezTo>
                      <a:pt x="61" y="117"/>
                      <a:pt x="71" y="112"/>
                      <a:pt x="77" y="103"/>
                    </a:cubicBezTo>
                    <a:lnTo>
                      <a:pt x="77" y="68"/>
                    </a:lnTo>
                    <a:close/>
                    <a:moveTo>
                      <a:pt x="78" y="124"/>
                    </a:moveTo>
                    <a:cubicBezTo>
                      <a:pt x="70" y="131"/>
                      <a:pt x="60" y="135"/>
                      <a:pt x="49" y="135"/>
                    </a:cubicBezTo>
                    <a:cubicBezTo>
                      <a:pt x="40" y="135"/>
                      <a:pt x="31" y="132"/>
                      <a:pt x="25" y="129"/>
                    </a:cubicBezTo>
                    <a:cubicBezTo>
                      <a:pt x="10" y="120"/>
                      <a:pt x="0" y="104"/>
                      <a:pt x="0" y="85"/>
                    </a:cubicBezTo>
                    <a:cubicBezTo>
                      <a:pt x="0" y="67"/>
                      <a:pt x="11" y="51"/>
                      <a:pt x="25" y="42"/>
                    </a:cubicBezTo>
                    <a:cubicBezTo>
                      <a:pt x="31" y="38"/>
                      <a:pt x="39" y="36"/>
                      <a:pt x="48" y="36"/>
                    </a:cubicBezTo>
                    <a:cubicBezTo>
                      <a:pt x="59" y="36"/>
                      <a:pt x="69" y="39"/>
                      <a:pt x="78" y="47"/>
                    </a:cubicBezTo>
                    <a:cubicBezTo>
                      <a:pt x="78" y="38"/>
                      <a:pt x="78" y="38"/>
                      <a:pt x="78" y="38"/>
                    </a:cubicBezTo>
                    <a:cubicBezTo>
                      <a:pt x="96" y="38"/>
                      <a:pt x="96" y="38"/>
                      <a:pt x="96" y="38"/>
                    </a:cubicBezTo>
                    <a:cubicBezTo>
                      <a:pt x="96" y="133"/>
                      <a:pt x="96" y="133"/>
                      <a:pt x="96" y="133"/>
                    </a:cubicBezTo>
                    <a:cubicBezTo>
                      <a:pt x="78" y="133"/>
                      <a:pt x="78" y="133"/>
                      <a:pt x="78" y="133"/>
                    </a:cubicBezTo>
                    <a:lnTo>
                      <a:pt x="78"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 name="Freeform 119">
                <a:extLst>
                  <a:ext uri="{FF2B5EF4-FFF2-40B4-BE49-F238E27FC236}">
                    <a16:creationId xmlns:a16="http://schemas.microsoft.com/office/drawing/2014/main" id="{9E1CD5FC-F373-4062-B7D7-86390394C945}"/>
                  </a:ext>
                </a:extLst>
              </p:cNvPr>
              <p:cNvSpPr>
                <a:spLocks/>
              </p:cNvSpPr>
              <p:nvPr userDrawn="1"/>
            </p:nvSpPr>
            <p:spPr bwMode="auto">
              <a:xfrm>
                <a:off x="5803" y="1509"/>
                <a:ext cx="218" cy="340"/>
              </a:xfrm>
              <a:custGeom>
                <a:avLst/>
                <a:gdLst>
                  <a:gd name="T0" fmla="*/ 218 w 218"/>
                  <a:gd name="T1" fmla="*/ 340 h 340"/>
                  <a:gd name="T2" fmla="*/ 156 w 218"/>
                  <a:gd name="T3" fmla="*/ 340 h 340"/>
                  <a:gd name="T4" fmla="*/ 45 w 218"/>
                  <a:gd name="T5" fmla="*/ 228 h 340"/>
                  <a:gd name="T6" fmla="*/ 45 w 218"/>
                  <a:gd name="T7" fmla="*/ 340 h 340"/>
                  <a:gd name="T8" fmla="*/ 0 w 218"/>
                  <a:gd name="T9" fmla="*/ 340 h 340"/>
                  <a:gd name="T10" fmla="*/ 0 w 218"/>
                  <a:gd name="T11" fmla="*/ 0 h 340"/>
                  <a:gd name="T12" fmla="*/ 45 w 218"/>
                  <a:gd name="T13" fmla="*/ 0 h 340"/>
                  <a:gd name="T14" fmla="*/ 45 w 218"/>
                  <a:gd name="T15" fmla="*/ 200 h 340"/>
                  <a:gd name="T16" fmla="*/ 140 w 218"/>
                  <a:gd name="T17" fmla="*/ 114 h 340"/>
                  <a:gd name="T18" fmla="*/ 204 w 218"/>
                  <a:gd name="T19" fmla="*/ 114 h 340"/>
                  <a:gd name="T20" fmla="*/ 90 w 218"/>
                  <a:gd name="T21" fmla="*/ 216 h 340"/>
                  <a:gd name="T22" fmla="*/ 218 w 218"/>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340">
                    <a:moveTo>
                      <a:pt x="218" y="340"/>
                    </a:moveTo>
                    <a:lnTo>
                      <a:pt x="156" y="340"/>
                    </a:lnTo>
                    <a:lnTo>
                      <a:pt x="45" y="228"/>
                    </a:lnTo>
                    <a:lnTo>
                      <a:pt x="45" y="340"/>
                    </a:lnTo>
                    <a:lnTo>
                      <a:pt x="0" y="340"/>
                    </a:lnTo>
                    <a:lnTo>
                      <a:pt x="0" y="0"/>
                    </a:lnTo>
                    <a:lnTo>
                      <a:pt x="45" y="0"/>
                    </a:lnTo>
                    <a:lnTo>
                      <a:pt x="45" y="200"/>
                    </a:lnTo>
                    <a:lnTo>
                      <a:pt x="140" y="114"/>
                    </a:lnTo>
                    <a:lnTo>
                      <a:pt x="204" y="114"/>
                    </a:lnTo>
                    <a:lnTo>
                      <a:pt x="90" y="216"/>
                    </a:lnTo>
                    <a:lnTo>
                      <a:pt x="218" y="34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 name="Freeform 120">
                <a:extLst>
                  <a:ext uri="{FF2B5EF4-FFF2-40B4-BE49-F238E27FC236}">
                    <a16:creationId xmlns:a16="http://schemas.microsoft.com/office/drawing/2014/main" id="{FF2BDA34-5872-4C20-8876-B31B1BDFF317}"/>
                  </a:ext>
                </a:extLst>
              </p:cNvPr>
              <p:cNvSpPr>
                <a:spLocks/>
              </p:cNvSpPr>
              <p:nvPr userDrawn="1"/>
            </p:nvSpPr>
            <p:spPr bwMode="auto">
              <a:xfrm>
                <a:off x="6040" y="1623"/>
                <a:ext cx="211" cy="230"/>
              </a:xfrm>
              <a:custGeom>
                <a:avLst/>
                <a:gdLst>
                  <a:gd name="T0" fmla="*/ 9 w 89"/>
                  <a:gd name="T1" fmla="*/ 81 h 97"/>
                  <a:gd name="T2" fmla="*/ 0 w 89"/>
                  <a:gd name="T3" fmla="*/ 48 h 97"/>
                  <a:gd name="T4" fmla="*/ 0 w 89"/>
                  <a:gd name="T5" fmla="*/ 0 h 97"/>
                  <a:gd name="T6" fmla="*/ 19 w 89"/>
                  <a:gd name="T7" fmla="*/ 0 h 97"/>
                  <a:gd name="T8" fmla="*/ 19 w 89"/>
                  <a:gd name="T9" fmla="*/ 52 h 97"/>
                  <a:gd name="T10" fmla="*/ 25 w 89"/>
                  <a:gd name="T11" fmla="*/ 70 h 97"/>
                  <a:gd name="T12" fmla="*/ 43 w 89"/>
                  <a:gd name="T13" fmla="*/ 79 h 97"/>
                  <a:gd name="T14" fmla="*/ 70 w 89"/>
                  <a:gd name="T15" fmla="*/ 65 h 97"/>
                  <a:gd name="T16" fmla="*/ 70 w 89"/>
                  <a:gd name="T17" fmla="*/ 0 h 97"/>
                  <a:gd name="T18" fmla="*/ 89 w 89"/>
                  <a:gd name="T19" fmla="*/ 0 h 97"/>
                  <a:gd name="T20" fmla="*/ 89 w 89"/>
                  <a:gd name="T21" fmla="*/ 95 h 97"/>
                  <a:gd name="T22" fmla="*/ 70 w 89"/>
                  <a:gd name="T23" fmla="*/ 95 h 97"/>
                  <a:gd name="T24" fmla="*/ 70 w 89"/>
                  <a:gd name="T25" fmla="*/ 86 h 97"/>
                  <a:gd name="T26" fmla="*/ 42 w 89"/>
                  <a:gd name="T27" fmla="*/ 97 h 97"/>
                  <a:gd name="T28" fmla="*/ 9 w 89"/>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9" y="81"/>
                    </a:moveTo>
                    <a:cubicBezTo>
                      <a:pt x="3" y="74"/>
                      <a:pt x="0" y="64"/>
                      <a:pt x="0" y="48"/>
                    </a:cubicBezTo>
                    <a:cubicBezTo>
                      <a:pt x="0" y="0"/>
                      <a:pt x="0" y="0"/>
                      <a:pt x="0" y="0"/>
                    </a:cubicBezTo>
                    <a:cubicBezTo>
                      <a:pt x="19" y="0"/>
                      <a:pt x="19" y="0"/>
                      <a:pt x="19" y="0"/>
                    </a:cubicBezTo>
                    <a:cubicBezTo>
                      <a:pt x="19" y="52"/>
                      <a:pt x="19" y="52"/>
                      <a:pt x="19" y="52"/>
                    </a:cubicBezTo>
                    <a:cubicBezTo>
                      <a:pt x="19" y="61"/>
                      <a:pt x="21" y="66"/>
                      <a:pt x="25" y="70"/>
                    </a:cubicBezTo>
                    <a:cubicBezTo>
                      <a:pt x="29" y="76"/>
                      <a:pt x="36" y="79"/>
                      <a:pt x="43" y="79"/>
                    </a:cubicBezTo>
                    <a:cubicBezTo>
                      <a:pt x="55" y="79"/>
                      <a:pt x="64" y="72"/>
                      <a:pt x="70" y="65"/>
                    </a:cubicBezTo>
                    <a:cubicBezTo>
                      <a:pt x="70" y="0"/>
                      <a:pt x="70" y="0"/>
                      <a:pt x="70" y="0"/>
                    </a:cubicBezTo>
                    <a:cubicBezTo>
                      <a:pt x="89" y="0"/>
                      <a:pt x="89" y="0"/>
                      <a:pt x="89" y="0"/>
                    </a:cubicBezTo>
                    <a:cubicBezTo>
                      <a:pt x="89" y="95"/>
                      <a:pt x="89" y="95"/>
                      <a:pt x="89" y="95"/>
                    </a:cubicBezTo>
                    <a:cubicBezTo>
                      <a:pt x="70" y="95"/>
                      <a:pt x="70" y="95"/>
                      <a:pt x="70" y="95"/>
                    </a:cubicBezTo>
                    <a:cubicBezTo>
                      <a:pt x="70" y="86"/>
                      <a:pt x="70" y="86"/>
                      <a:pt x="70" y="86"/>
                    </a:cubicBezTo>
                    <a:cubicBezTo>
                      <a:pt x="66" y="90"/>
                      <a:pt x="55" y="97"/>
                      <a:pt x="42" y="97"/>
                    </a:cubicBezTo>
                    <a:cubicBezTo>
                      <a:pt x="29" y="97"/>
                      <a:pt x="16" y="91"/>
                      <a:pt x="9"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 name="Freeform 121">
                <a:extLst>
                  <a:ext uri="{FF2B5EF4-FFF2-40B4-BE49-F238E27FC236}">
                    <a16:creationId xmlns:a16="http://schemas.microsoft.com/office/drawing/2014/main" id="{ACE7CDE4-A0E2-4B07-868C-71A58AEDC064}"/>
                  </a:ext>
                </a:extLst>
              </p:cNvPr>
              <p:cNvSpPr>
                <a:spLocks/>
              </p:cNvSpPr>
              <p:nvPr userDrawn="1"/>
            </p:nvSpPr>
            <p:spPr bwMode="auto">
              <a:xfrm>
                <a:off x="6310" y="1618"/>
                <a:ext cx="131" cy="231"/>
              </a:xfrm>
              <a:custGeom>
                <a:avLst/>
                <a:gdLst>
                  <a:gd name="T0" fmla="*/ 52 w 55"/>
                  <a:gd name="T1" fmla="*/ 19 h 97"/>
                  <a:gd name="T2" fmla="*/ 45 w 55"/>
                  <a:gd name="T3" fmla="*/ 18 h 97"/>
                  <a:gd name="T4" fmla="*/ 19 w 55"/>
                  <a:gd name="T5" fmla="*/ 34 h 97"/>
                  <a:gd name="T6" fmla="*/ 19 w 55"/>
                  <a:gd name="T7" fmla="*/ 97 h 97"/>
                  <a:gd name="T8" fmla="*/ 0 w 55"/>
                  <a:gd name="T9" fmla="*/ 97 h 97"/>
                  <a:gd name="T10" fmla="*/ 0 w 55"/>
                  <a:gd name="T11" fmla="*/ 2 h 97"/>
                  <a:gd name="T12" fmla="*/ 19 w 55"/>
                  <a:gd name="T13" fmla="*/ 2 h 97"/>
                  <a:gd name="T14" fmla="*/ 19 w 55"/>
                  <a:gd name="T15" fmla="*/ 13 h 97"/>
                  <a:gd name="T16" fmla="*/ 47 w 55"/>
                  <a:gd name="T17" fmla="*/ 0 h 97"/>
                  <a:gd name="T18" fmla="*/ 55 w 55"/>
                  <a:gd name="T19" fmla="*/ 1 h 97"/>
                  <a:gd name="T20" fmla="*/ 52 w 55"/>
                  <a:gd name="T21"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97">
                    <a:moveTo>
                      <a:pt x="52" y="19"/>
                    </a:moveTo>
                    <a:cubicBezTo>
                      <a:pt x="50" y="18"/>
                      <a:pt x="48" y="18"/>
                      <a:pt x="45" y="18"/>
                    </a:cubicBezTo>
                    <a:cubicBezTo>
                      <a:pt x="35" y="18"/>
                      <a:pt x="25" y="25"/>
                      <a:pt x="19" y="34"/>
                    </a:cubicBezTo>
                    <a:cubicBezTo>
                      <a:pt x="19" y="97"/>
                      <a:pt x="19" y="97"/>
                      <a:pt x="19" y="97"/>
                    </a:cubicBezTo>
                    <a:cubicBezTo>
                      <a:pt x="0" y="97"/>
                      <a:pt x="0" y="97"/>
                      <a:pt x="0" y="97"/>
                    </a:cubicBezTo>
                    <a:cubicBezTo>
                      <a:pt x="0" y="2"/>
                      <a:pt x="0" y="2"/>
                      <a:pt x="0" y="2"/>
                    </a:cubicBezTo>
                    <a:cubicBezTo>
                      <a:pt x="19" y="2"/>
                      <a:pt x="19" y="2"/>
                      <a:pt x="19" y="2"/>
                    </a:cubicBezTo>
                    <a:cubicBezTo>
                      <a:pt x="19" y="13"/>
                      <a:pt x="19" y="13"/>
                      <a:pt x="19" y="13"/>
                    </a:cubicBezTo>
                    <a:cubicBezTo>
                      <a:pt x="23" y="6"/>
                      <a:pt x="33" y="0"/>
                      <a:pt x="47" y="0"/>
                    </a:cubicBezTo>
                    <a:cubicBezTo>
                      <a:pt x="49" y="0"/>
                      <a:pt x="52" y="0"/>
                      <a:pt x="55" y="1"/>
                    </a:cubicBezTo>
                    <a:lnTo>
                      <a:pt x="52" y="19"/>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 name="Freeform 122">
                <a:extLst>
                  <a:ext uri="{FF2B5EF4-FFF2-40B4-BE49-F238E27FC236}">
                    <a16:creationId xmlns:a16="http://schemas.microsoft.com/office/drawing/2014/main" id="{DA4AF2C2-FB7E-4F2E-B967-B64EE9EA60D5}"/>
                  </a:ext>
                </a:extLst>
              </p:cNvPr>
              <p:cNvSpPr>
                <a:spLocks noEditPoints="1"/>
              </p:cNvSpPr>
              <p:nvPr userDrawn="1"/>
            </p:nvSpPr>
            <p:spPr bwMode="auto">
              <a:xfrm>
                <a:off x="6455" y="1618"/>
                <a:ext cx="228" cy="235"/>
              </a:xfrm>
              <a:custGeom>
                <a:avLst/>
                <a:gdLst>
                  <a:gd name="T0" fmla="*/ 77 w 96"/>
                  <a:gd name="T1" fmla="*/ 32 h 99"/>
                  <a:gd name="T2" fmla="*/ 50 w 96"/>
                  <a:gd name="T3" fmla="*/ 18 h 99"/>
                  <a:gd name="T4" fmla="*/ 19 w 96"/>
                  <a:gd name="T5" fmla="*/ 49 h 99"/>
                  <a:gd name="T6" fmla="*/ 51 w 96"/>
                  <a:gd name="T7" fmla="*/ 81 h 99"/>
                  <a:gd name="T8" fmla="*/ 77 w 96"/>
                  <a:gd name="T9" fmla="*/ 67 h 99"/>
                  <a:gd name="T10" fmla="*/ 77 w 96"/>
                  <a:gd name="T11" fmla="*/ 32 h 99"/>
                  <a:gd name="T12" fmla="*/ 77 w 96"/>
                  <a:gd name="T13" fmla="*/ 88 h 99"/>
                  <a:gd name="T14" fmla="*/ 48 w 96"/>
                  <a:gd name="T15" fmla="*/ 99 h 99"/>
                  <a:gd name="T16" fmla="*/ 24 w 96"/>
                  <a:gd name="T17" fmla="*/ 93 h 99"/>
                  <a:gd name="T18" fmla="*/ 0 w 96"/>
                  <a:gd name="T19" fmla="*/ 49 h 99"/>
                  <a:gd name="T20" fmla="*/ 24 w 96"/>
                  <a:gd name="T21" fmla="*/ 6 h 99"/>
                  <a:gd name="T22" fmla="*/ 48 w 96"/>
                  <a:gd name="T23" fmla="*/ 0 h 99"/>
                  <a:gd name="T24" fmla="*/ 77 w 96"/>
                  <a:gd name="T25" fmla="*/ 11 h 99"/>
                  <a:gd name="T26" fmla="*/ 77 w 96"/>
                  <a:gd name="T27" fmla="*/ 2 h 99"/>
                  <a:gd name="T28" fmla="*/ 96 w 96"/>
                  <a:gd name="T29" fmla="*/ 2 h 99"/>
                  <a:gd name="T30" fmla="*/ 96 w 96"/>
                  <a:gd name="T31" fmla="*/ 97 h 99"/>
                  <a:gd name="T32" fmla="*/ 77 w 96"/>
                  <a:gd name="T33" fmla="*/ 97 h 99"/>
                  <a:gd name="T34" fmla="*/ 77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1" y="18"/>
                      <a:pt x="50" y="18"/>
                    </a:cubicBezTo>
                    <a:cubicBezTo>
                      <a:pt x="31" y="18"/>
                      <a:pt x="19" y="33"/>
                      <a:pt x="19" y="49"/>
                    </a:cubicBezTo>
                    <a:cubicBezTo>
                      <a:pt x="19" y="66"/>
                      <a:pt x="32" y="81"/>
                      <a:pt x="51" y="81"/>
                    </a:cubicBezTo>
                    <a:cubicBezTo>
                      <a:pt x="60" y="81"/>
                      <a:pt x="70" y="76"/>
                      <a:pt x="77" y="67"/>
                    </a:cubicBezTo>
                    <a:lnTo>
                      <a:pt x="77" y="32"/>
                    </a:lnTo>
                    <a:close/>
                    <a:moveTo>
                      <a:pt x="77" y="88"/>
                    </a:moveTo>
                    <a:cubicBezTo>
                      <a:pt x="70" y="95"/>
                      <a:pt x="59" y="99"/>
                      <a:pt x="48" y="99"/>
                    </a:cubicBezTo>
                    <a:cubicBezTo>
                      <a:pt x="39" y="99"/>
                      <a:pt x="31" y="96"/>
                      <a:pt x="24" y="93"/>
                    </a:cubicBezTo>
                    <a:cubicBezTo>
                      <a:pt x="10" y="84"/>
                      <a:pt x="0" y="68"/>
                      <a:pt x="0" y="49"/>
                    </a:cubicBezTo>
                    <a:cubicBezTo>
                      <a:pt x="0" y="31"/>
                      <a:pt x="10" y="15"/>
                      <a:pt x="24" y="6"/>
                    </a:cubicBezTo>
                    <a:cubicBezTo>
                      <a:pt x="31" y="2"/>
                      <a:pt x="39" y="0"/>
                      <a:pt x="48" y="0"/>
                    </a:cubicBezTo>
                    <a:cubicBezTo>
                      <a:pt x="58" y="0"/>
                      <a:pt x="69" y="3"/>
                      <a:pt x="77" y="11"/>
                    </a:cubicBezTo>
                    <a:cubicBezTo>
                      <a:pt x="77" y="2"/>
                      <a:pt x="77" y="2"/>
                      <a:pt x="77" y="2"/>
                    </a:cubicBezTo>
                    <a:cubicBezTo>
                      <a:pt x="96" y="2"/>
                      <a:pt x="96" y="2"/>
                      <a:pt x="96" y="2"/>
                    </a:cubicBezTo>
                    <a:cubicBezTo>
                      <a:pt x="96" y="97"/>
                      <a:pt x="96" y="97"/>
                      <a:pt x="96"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 name="Freeform 123">
                <a:extLst>
                  <a:ext uri="{FF2B5EF4-FFF2-40B4-BE49-F238E27FC236}">
                    <a16:creationId xmlns:a16="http://schemas.microsoft.com/office/drawing/2014/main" id="{40159B5D-8959-4D1F-84D2-E6496753AB69}"/>
                  </a:ext>
                </a:extLst>
              </p:cNvPr>
              <p:cNvSpPr>
                <a:spLocks/>
              </p:cNvSpPr>
              <p:nvPr userDrawn="1"/>
            </p:nvSpPr>
            <p:spPr bwMode="auto">
              <a:xfrm>
                <a:off x="2525" y="1984"/>
                <a:ext cx="328" cy="335"/>
              </a:xfrm>
              <a:custGeom>
                <a:avLst/>
                <a:gdLst>
                  <a:gd name="T0" fmla="*/ 181 w 328"/>
                  <a:gd name="T1" fmla="*/ 264 h 335"/>
                  <a:gd name="T2" fmla="*/ 148 w 328"/>
                  <a:gd name="T3" fmla="*/ 264 h 335"/>
                  <a:gd name="T4" fmla="*/ 50 w 328"/>
                  <a:gd name="T5" fmla="*/ 109 h 335"/>
                  <a:gd name="T6" fmla="*/ 50 w 328"/>
                  <a:gd name="T7" fmla="*/ 335 h 335"/>
                  <a:gd name="T8" fmla="*/ 0 w 328"/>
                  <a:gd name="T9" fmla="*/ 335 h 335"/>
                  <a:gd name="T10" fmla="*/ 0 w 328"/>
                  <a:gd name="T11" fmla="*/ 0 h 335"/>
                  <a:gd name="T12" fmla="*/ 34 w 328"/>
                  <a:gd name="T13" fmla="*/ 0 h 335"/>
                  <a:gd name="T14" fmla="*/ 164 w 328"/>
                  <a:gd name="T15" fmla="*/ 204 h 335"/>
                  <a:gd name="T16" fmla="*/ 292 w 328"/>
                  <a:gd name="T17" fmla="*/ 0 h 335"/>
                  <a:gd name="T18" fmla="*/ 328 w 328"/>
                  <a:gd name="T19" fmla="*/ 0 h 335"/>
                  <a:gd name="T20" fmla="*/ 328 w 328"/>
                  <a:gd name="T21" fmla="*/ 335 h 335"/>
                  <a:gd name="T22" fmla="*/ 278 w 328"/>
                  <a:gd name="T23" fmla="*/ 335 h 335"/>
                  <a:gd name="T24" fmla="*/ 278 w 328"/>
                  <a:gd name="T25" fmla="*/ 109 h 335"/>
                  <a:gd name="T26" fmla="*/ 181 w 328"/>
                  <a:gd name="T27" fmla="*/ 26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35">
                    <a:moveTo>
                      <a:pt x="181" y="264"/>
                    </a:moveTo>
                    <a:lnTo>
                      <a:pt x="148" y="264"/>
                    </a:lnTo>
                    <a:lnTo>
                      <a:pt x="50" y="109"/>
                    </a:lnTo>
                    <a:lnTo>
                      <a:pt x="50" y="335"/>
                    </a:lnTo>
                    <a:lnTo>
                      <a:pt x="0" y="335"/>
                    </a:lnTo>
                    <a:lnTo>
                      <a:pt x="0" y="0"/>
                    </a:lnTo>
                    <a:lnTo>
                      <a:pt x="34" y="0"/>
                    </a:lnTo>
                    <a:lnTo>
                      <a:pt x="164" y="204"/>
                    </a:lnTo>
                    <a:lnTo>
                      <a:pt x="292" y="0"/>
                    </a:lnTo>
                    <a:lnTo>
                      <a:pt x="328" y="0"/>
                    </a:lnTo>
                    <a:lnTo>
                      <a:pt x="328" y="335"/>
                    </a:lnTo>
                    <a:lnTo>
                      <a:pt x="278" y="335"/>
                    </a:lnTo>
                    <a:lnTo>
                      <a:pt x="278" y="109"/>
                    </a:lnTo>
                    <a:lnTo>
                      <a:pt x="181" y="26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 name="Freeform 124">
                <a:extLst>
                  <a:ext uri="{FF2B5EF4-FFF2-40B4-BE49-F238E27FC236}">
                    <a16:creationId xmlns:a16="http://schemas.microsoft.com/office/drawing/2014/main" id="{F1C37551-29DB-4A3E-B459-584C1C33F82C}"/>
                  </a:ext>
                </a:extLst>
              </p:cNvPr>
              <p:cNvSpPr>
                <a:spLocks noEditPoints="1"/>
              </p:cNvSpPr>
              <p:nvPr userDrawn="1"/>
            </p:nvSpPr>
            <p:spPr bwMode="auto">
              <a:xfrm>
                <a:off x="2903" y="2003"/>
                <a:ext cx="228" cy="321"/>
              </a:xfrm>
              <a:custGeom>
                <a:avLst/>
                <a:gdLst>
                  <a:gd name="T0" fmla="*/ 84 w 96"/>
                  <a:gd name="T1" fmla="*/ 17 h 135"/>
                  <a:gd name="T2" fmla="*/ 23 w 96"/>
                  <a:gd name="T3" fmla="*/ 17 h 135"/>
                  <a:gd name="T4" fmla="*/ 23 w 96"/>
                  <a:gd name="T5" fmla="*/ 0 h 135"/>
                  <a:gd name="T6" fmla="*/ 84 w 96"/>
                  <a:gd name="T7" fmla="*/ 0 h 135"/>
                  <a:gd name="T8" fmla="*/ 84 w 96"/>
                  <a:gd name="T9" fmla="*/ 17 h 135"/>
                  <a:gd name="T10" fmla="*/ 77 w 96"/>
                  <a:gd name="T11" fmla="*/ 68 h 135"/>
                  <a:gd name="T12" fmla="*/ 49 w 96"/>
                  <a:gd name="T13" fmla="*/ 54 h 135"/>
                  <a:gd name="T14" fmla="*/ 19 w 96"/>
                  <a:gd name="T15" fmla="*/ 85 h 135"/>
                  <a:gd name="T16" fmla="*/ 50 w 96"/>
                  <a:gd name="T17" fmla="*/ 117 h 135"/>
                  <a:gd name="T18" fmla="*/ 77 w 96"/>
                  <a:gd name="T19" fmla="*/ 103 h 135"/>
                  <a:gd name="T20" fmla="*/ 77 w 96"/>
                  <a:gd name="T21" fmla="*/ 68 h 135"/>
                  <a:gd name="T22" fmla="*/ 77 w 96"/>
                  <a:gd name="T23" fmla="*/ 124 h 135"/>
                  <a:gd name="T24" fmla="*/ 48 w 96"/>
                  <a:gd name="T25" fmla="*/ 135 h 135"/>
                  <a:gd name="T26" fmla="*/ 24 w 96"/>
                  <a:gd name="T27" fmla="*/ 129 h 135"/>
                  <a:gd name="T28" fmla="*/ 0 w 96"/>
                  <a:gd name="T29" fmla="*/ 85 h 135"/>
                  <a:gd name="T30" fmla="*/ 24 w 96"/>
                  <a:gd name="T31" fmla="*/ 42 h 135"/>
                  <a:gd name="T32" fmla="*/ 47 w 96"/>
                  <a:gd name="T33" fmla="*/ 36 h 135"/>
                  <a:gd name="T34" fmla="*/ 77 w 96"/>
                  <a:gd name="T35" fmla="*/ 47 h 135"/>
                  <a:gd name="T36" fmla="*/ 77 w 96"/>
                  <a:gd name="T37" fmla="*/ 38 h 135"/>
                  <a:gd name="T38" fmla="*/ 96 w 96"/>
                  <a:gd name="T39" fmla="*/ 38 h 135"/>
                  <a:gd name="T40" fmla="*/ 96 w 96"/>
                  <a:gd name="T41" fmla="*/ 133 h 135"/>
                  <a:gd name="T42" fmla="*/ 77 w 96"/>
                  <a:gd name="T43" fmla="*/ 133 h 135"/>
                  <a:gd name="T44" fmla="*/ 77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3" y="17"/>
                      <a:pt x="23" y="17"/>
                      <a:pt x="23" y="17"/>
                    </a:cubicBezTo>
                    <a:cubicBezTo>
                      <a:pt x="23" y="0"/>
                      <a:pt x="23" y="0"/>
                      <a:pt x="23" y="0"/>
                    </a:cubicBezTo>
                    <a:cubicBezTo>
                      <a:pt x="84" y="0"/>
                      <a:pt x="84" y="0"/>
                      <a:pt x="84" y="0"/>
                    </a:cubicBezTo>
                    <a:lnTo>
                      <a:pt x="84" y="17"/>
                    </a:lnTo>
                    <a:close/>
                    <a:moveTo>
                      <a:pt x="77" y="68"/>
                    </a:moveTo>
                    <a:cubicBezTo>
                      <a:pt x="71" y="60"/>
                      <a:pt x="61" y="54"/>
                      <a:pt x="49" y="54"/>
                    </a:cubicBezTo>
                    <a:cubicBezTo>
                      <a:pt x="31" y="54"/>
                      <a:pt x="19" y="69"/>
                      <a:pt x="19" y="85"/>
                    </a:cubicBezTo>
                    <a:cubicBezTo>
                      <a:pt x="19" y="102"/>
                      <a:pt x="32" y="117"/>
                      <a:pt x="50" y="117"/>
                    </a:cubicBezTo>
                    <a:cubicBezTo>
                      <a:pt x="60" y="117"/>
                      <a:pt x="70" y="112"/>
                      <a:pt x="77" y="103"/>
                    </a:cubicBezTo>
                    <a:lnTo>
                      <a:pt x="77" y="68"/>
                    </a:lnTo>
                    <a:close/>
                    <a:moveTo>
                      <a:pt x="77" y="124"/>
                    </a:moveTo>
                    <a:cubicBezTo>
                      <a:pt x="69" y="131"/>
                      <a:pt x="59" y="135"/>
                      <a:pt x="48" y="135"/>
                    </a:cubicBezTo>
                    <a:cubicBezTo>
                      <a:pt x="39" y="135"/>
                      <a:pt x="30" y="132"/>
                      <a:pt x="24" y="129"/>
                    </a:cubicBezTo>
                    <a:cubicBezTo>
                      <a:pt x="10" y="120"/>
                      <a:pt x="0" y="104"/>
                      <a:pt x="0" y="85"/>
                    </a:cubicBezTo>
                    <a:cubicBezTo>
                      <a:pt x="0" y="66"/>
                      <a:pt x="10" y="50"/>
                      <a:pt x="24" y="42"/>
                    </a:cubicBezTo>
                    <a:cubicBezTo>
                      <a:pt x="31" y="38"/>
                      <a:pt x="39" y="36"/>
                      <a:pt x="47" y="36"/>
                    </a:cubicBezTo>
                    <a:cubicBezTo>
                      <a:pt x="58" y="36"/>
                      <a:pt x="68" y="39"/>
                      <a:pt x="77" y="47"/>
                    </a:cubicBezTo>
                    <a:cubicBezTo>
                      <a:pt x="77" y="38"/>
                      <a:pt x="77" y="38"/>
                      <a:pt x="77" y="38"/>
                    </a:cubicBezTo>
                    <a:cubicBezTo>
                      <a:pt x="96" y="38"/>
                      <a:pt x="96" y="38"/>
                      <a:pt x="96" y="38"/>
                    </a:cubicBezTo>
                    <a:cubicBezTo>
                      <a:pt x="96" y="133"/>
                      <a:pt x="96" y="133"/>
                      <a:pt x="96" y="133"/>
                    </a:cubicBezTo>
                    <a:cubicBezTo>
                      <a:pt x="77" y="133"/>
                      <a:pt x="77" y="133"/>
                      <a:pt x="77" y="133"/>
                    </a:cubicBezTo>
                    <a:lnTo>
                      <a:pt x="77"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 name="Freeform 125">
                <a:extLst>
                  <a:ext uri="{FF2B5EF4-FFF2-40B4-BE49-F238E27FC236}">
                    <a16:creationId xmlns:a16="http://schemas.microsoft.com/office/drawing/2014/main" id="{664AC5E9-F2E0-4C81-BBF4-350B08B6C26E}"/>
                  </a:ext>
                </a:extLst>
              </p:cNvPr>
              <p:cNvSpPr>
                <a:spLocks/>
              </p:cNvSpPr>
              <p:nvPr userDrawn="1"/>
            </p:nvSpPr>
            <p:spPr bwMode="auto">
              <a:xfrm>
                <a:off x="3161" y="2032"/>
                <a:ext cx="174" cy="292"/>
              </a:xfrm>
              <a:custGeom>
                <a:avLst/>
                <a:gdLst>
                  <a:gd name="T0" fmla="*/ 73 w 73"/>
                  <a:gd name="T1" fmla="*/ 121 h 123"/>
                  <a:gd name="T2" fmla="*/ 59 w 73"/>
                  <a:gd name="T3" fmla="*/ 123 h 123"/>
                  <a:gd name="T4" fmla="*/ 32 w 73"/>
                  <a:gd name="T5" fmla="*/ 112 h 123"/>
                  <a:gd name="T6" fmla="*/ 24 w 73"/>
                  <a:gd name="T7" fmla="*/ 87 h 123"/>
                  <a:gd name="T8" fmla="*/ 24 w 73"/>
                  <a:gd name="T9" fmla="*/ 43 h 123"/>
                  <a:gd name="T10" fmla="*/ 0 w 73"/>
                  <a:gd name="T11" fmla="*/ 43 h 123"/>
                  <a:gd name="T12" fmla="*/ 0 w 73"/>
                  <a:gd name="T13" fmla="*/ 26 h 123"/>
                  <a:gd name="T14" fmla="*/ 24 w 73"/>
                  <a:gd name="T15" fmla="*/ 26 h 123"/>
                  <a:gd name="T16" fmla="*/ 24 w 73"/>
                  <a:gd name="T17" fmla="*/ 0 h 123"/>
                  <a:gd name="T18" fmla="*/ 43 w 73"/>
                  <a:gd name="T19" fmla="*/ 0 h 123"/>
                  <a:gd name="T20" fmla="*/ 43 w 73"/>
                  <a:gd name="T21" fmla="*/ 26 h 123"/>
                  <a:gd name="T22" fmla="*/ 73 w 73"/>
                  <a:gd name="T23" fmla="*/ 26 h 123"/>
                  <a:gd name="T24" fmla="*/ 73 w 73"/>
                  <a:gd name="T25" fmla="*/ 43 h 123"/>
                  <a:gd name="T26" fmla="*/ 43 w 73"/>
                  <a:gd name="T27" fmla="*/ 43 h 123"/>
                  <a:gd name="T28" fmla="*/ 43 w 73"/>
                  <a:gd name="T29" fmla="*/ 88 h 123"/>
                  <a:gd name="T30" fmla="*/ 46 w 73"/>
                  <a:gd name="T31" fmla="*/ 100 h 123"/>
                  <a:gd name="T32" fmla="*/ 59 w 73"/>
                  <a:gd name="T33" fmla="*/ 105 h 123"/>
                  <a:gd name="T34" fmla="*/ 70 w 73"/>
                  <a:gd name="T35" fmla="*/ 103 h 123"/>
                  <a:gd name="T36" fmla="*/ 73 w 73"/>
                  <a:gd name="T37"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123">
                    <a:moveTo>
                      <a:pt x="73" y="121"/>
                    </a:moveTo>
                    <a:cubicBezTo>
                      <a:pt x="70" y="122"/>
                      <a:pt x="64" y="123"/>
                      <a:pt x="59" y="123"/>
                    </a:cubicBezTo>
                    <a:cubicBezTo>
                      <a:pt x="47" y="123"/>
                      <a:pt x="38" y="119"/>
                      <a:pt x="32" y="112"/>
                    </a:cubicBezTo>
                    <a:cubicBezTo>
                      <a:pt x="26" y="105"/>
                      <a:pt x="24" y="97"/>
                      <a:pt x="24" y="87"/>
                    </a:cubicBezTo>
                    <a:cubicBezTo>
                      <a:pt x="24" y="43"/>
                      <a:pt x="24" y="43"/>
                      <a:pt x="24" y="43"/>
                    </a:cubicBezTo>
                    <a:cubicBezTo>
                      <a:pt x="0" y="43"/>
                      <a:pt x="0" y="43"/>
                      <a:pt x="0" y="43"/>
                    </a:cubicBezTo>
                    <a:cubicBezTo>
                      <a:pt x="0" y="26"/>
                      <a:pt x="0" y="26"/>
                      <a:pt x="0" y="26"/>
                    </a:cubicBezTo>
                    <a:cubicBezTo>
                      <a:pt x="24" y="26"/>
                      <a:pt x="24" y="26"/>
                      <a:pt x="24" y="26"/>
                    </a:cubicBezTo>
                    <a:cubicBezTo>
                      <a:pt x="24" y="0"/>
                      <a:pt x="24" y="0"/>
                      <a:pt x="24" y="0"/>
                    </a:cubicBezTo>
                    <a:cubicBezTo>
                      <a:pt x="43" y="0"/>
                      <a:pt x="43" y="0"/>
                      <a:pt x="43" y="0"/>
                    </a:cubicBezTo>
                    <a:cubicBezTo>
                      <a:pt x="43" y="26"/>
                      <a:pt x="43" y="26"/>
                      <a:pt x="43" y="26"/>
                    </a:cubicBezTo>
                    <a:cubicBezTo>
                      <a:pt x="73" y="26"/>
                      <a:pt x="73" y="26"/>
                      <a:pt x="73" y="26"/>
                    </a:cubicBezTo>
                    <a:cubicBezTo>
                      <a:pt x="73" y="43"/>
                      <a:pt x="73" y="43"/>
                      <a:pt x="73" y="43"/>
                    </a:cubicBezTo>
                    <a:cubicBezTo>
                      <a:pt x="43" y="43"/>
                      <a:pt x="43" y="43"/>
                      <a:pt x="43" y="43"/>
                    </a:cubicBezTo>
                    <a:cubicBezTo>
                      <a:pt x="43" y="88"/>
                      <a:pt x="43" y="88"/>
                      <a:pt x="43" y="88"/>
                    </a:cubicBezTo>
                    <a:cubicBezTo>
                      <a:pt x="43" y="93"/>
                      <a:pt x="44" y="97"/>
                      <a:pt x="46" y="100"/>
                    </a:cubicBezTo>
                    <a:cubicBezTo>
                      <a:pt x="49" y="103"/>
                      <a:pt x="54" y="105"/>
                      <a:pt x="59" y="105"/>
                    </a:cubicBezTo>
                    <a:cubicBezTo>
                      <a:pt x="62" y="105"/>
                      <a:pt x="67" y="104"/>
                      <a:pt x="70" y="103"/>
                    </a:cubicBezTo>
                    <a:lnTo>
                      <a:pt x="73" y="12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 name="Freeform 126">
                <a:extLst>
                  <a:ext uri="{FF2B5EF4-FFF2-40B4-BE49-F238E27FC236}">
                    <a16:creationId xmlns:a16="http://schemas.microsoft.com/office/drawing/2014/main" id="{FCC868EA-4972-40DC-A576-B130C6483FEE}"/>
                  </a:ext>
                </a:extLst>
              </p:cNvPr>
              <p:cNvSpPr>
                <a:spLocks noEditPoints="1"/>
              </p:cNvSpPr>
              <p:nvPr userDrawn="1"/>
            </p:nvSpPr>
            <p:spPr bwMode="auto">
              <a:xfrm>
                <a:off x="3365" y="2089"/>
                <a:ext cx="226" cy="235"/>
              </a:xfrm>
              <a:custGeom>
                <a:avLst/>
                <a:gdLst>
                  <a:gd name="T0" fmla="*/ 76 w 95"/>
                  <a:gd name="T1" fmla="*/ 32 h 99"/>
                  <a:gd name="T2" fmla="*/ 49 w 95"/>
                  <a:gd name="T3" fmla="*/ 18 h 99"/>
                  <a:gd name="T4" fmla="*/ 19 w 95"/>
                  <a:gd name="T5" fmla="*/ 49 h 99"/>
                  <a:gd name="T6" fmla="*/ 50 w 95"/>
                  <a:gd name="T7" fmla="*/ 81 h 99"/>
                  <a:gd name="T8" fmla="*/ 76 w 95"/>
                  <a:gd name="T9" fmla="*/ 67 h 99"/>
                  <a:gd name="T10" fmla="*/ 76 w 95"/>
                  <a:gd name="T11" fmla="*/ 32 h 99"/>
                  <a:gd name="T12" fmla="*/ 77 w 95"/>
                  <a:gd name="T13" fmla="*/ 88 h 99"/>
                  <a:gd name="T14" fmla="*/ 48 w 95"/>
                  <a:gd name="T15" fmla="*/ 99 h 99"/>
                  <a:gd name="T16" fmla="*/ 24 w 95"/>
                  <a:gd name="T17" fmla="*/ 93 h 99"/>
                  <a:gd name="T18" fmla="*/ 0 w 95"/>
                  <a:gd name="T19" fmla="*/ 49 h 99"/>
                  <a:gd name="T20" fmla="*/ 24 w 95"/>
                  <a:gd name="T21" fmla="*/ 6 h 99"/>
                  <a:gd name="T22" fmla="*/ 47 w 95"/>
                  <a:gd name="T23" fmla="*/ 0 h 99"/>
                  <a:gd name="T24" fmla="*/ 77 w 95"/>
                  <a:gd name="T25" fmla="*/ 11 h 99"/>
                  <a:gd name="T26" fmla="*/ 77 w 95"/>
                  <a:gd name="T27" fmla="*/ 2 h 99"/>
                  <a:gd name="T28" fmla="*/ 95 w 95"/>
                  <a:gd name="T29" fmla="*/ 2 h 99"/>
                  <a:gd name="T30" fmla="*/ 95 w 95"/>
                  <a:gd name="T31" fmla="*/ 97 h 99"/>
                  <a:gd name="T32" fmla="*/ 77 w 95"/>
                  <a:gd name="T33" fmla="*/ 97 h 99"/>
                  <a:gd name="T34" fmla="*/ 77 w 95"/>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99">
                    <a:moveTo>
                      <a:pt x="76" y="32"/>
                    </a:moveTo>
                    <a:cubicBezTo>
                      <a:pt x="70" y="24"/>
                      <a:pt x="61" y="18"/>
                      <a:pt x="49" y="18"/>
                    </a:cubicBezTo>
                    <a:cubicBezTo>
                      <a:pt x="31" y="18"/>
                      <a:pt x="19" y="33"/>
                      <a:pt x="19" y="49"/>
                    </a:cubicBezTo>
                    <a:cubicBezTo>
                      <a:pt x="19" y="66"/>
                      <a:pt x="32" y="81"/>
                      <a:pt x="50" y="81"/>
                    </a:cubicBezTo>
                    <a:cubicBezTo>
                      <a:pt x="60" y="81"/>
                      <a:pt x="70" y="76"/>
                      <a:pt x="76" y="67"/>
                    </a:cubicBezTo>
                    <a:lnTo>
                      <a:pt x="76" y="32"/>
                    </a:lnTo>
                    <a:close/>
                    <a:moveTo>
                      <a:pt x="77" y="88"/>
                    </a:moveTo>
                    <a:cubicBezTo>
                      <a:pt x="69" y="95"/>
                      <a:pt x="59" y="99"/>
                      <a:pt x="48" y="99"/>
                    </a:cubicBezTo>
                    <a:cubicBezTo>
                      <a:pt x="39" y="99"/>
                      <a:pt x="30" y="96"/>
                      <a:pt x="24" y="93"/>
                    </a:cubicBezTo>
                    <a:cubicBezTo>
                      <a:pt x="9" y="84"/>
                      <a:pt x="0" y="68"/>
                      <a:pt x="0" y="49"/>
                    </a:cubicBezTo>
                    <a:cubicBezTo>
                      <a:pt x="0" y="30"/>
                      <a:pt x="10" y="14"/>
                      <a:pt x="24" y="6"/>
                    </a:cubicBezTo>
                    <a:cubicBezTo>
                      <a:pt x="30" y="2"/>
                      <a:pt x="38" y="0"/>
                      <a:pt x="47" y="0"/>
                    </a:cubicBezTo>
                    <a:cubicBezTo>
                      <a:pt x="58" y="0"/>
                      <a:pt x="68" y="3"/>
                      <a:pt x="77" y="11"/>
                    </a:cubicBezTo>
                    <a:cubicBezTo>
                      <a:pt x="77" y="2"/>
                      <a:pt x="77" y="2"/>
                      <a:pt x="77" y="2"/>
                    </a:cubicBezTo>
                    <a:cubicBezTo>
                      <a:pt x="95" y="2"/>
                      <a:pt x="95" y="2"/>
                      <a:pt x="95" y="2"/>
                    </a:cubicBezTo>
                    <a:cubicBezTo>
                      <a:pt x="95" y="97"/>
                      <a:pt x="95" y="97"/>
                      <a:pt x="95"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 name="Freeform 127">
                <a:extLst>
                  <a:ext uri="{FF2B5EF4-FFF2-40B4-BE49-F238E27FC236}">
                    <a16:creationId xmlns:a16="http://schemas.microsoft.com/office/drawing/2014/main" id="{9618C518-C3DA-4903-805F-963D6F7CE089}"/>
                  </a:ext>
                </a:extLst>
              </p:cNvPr>
              <p:cNvSpPr>
                <a:spLocks/>
              </p:cNvSpPr>
              <p:nvPr userDrawn="1"/>
            </p:nvSpPr>
            <p:spPr bwMode="auto">
              <a:xfrm>
                <a:off x="3655" y="2093"/>
                <a:ext cx="211" cy="231"/>
              </a:xfrm>
              <a:custGeom>
                <a:avLst/>
                <a:gdLst>
                  <a:gd name="T0" fmla="*/ 8 w 89"/>
                  <a:gd name="T1" fmla="*/ 81 h 97"/>
                  <a:gd name="T2" fmla="*/ 0 w 89"/>
                  <a:gd name="T3" fmla="*/ 48 h 97"/>
                  <a:gd name="T4" fmla="*/ 0 w 89"/>
                  <a:gd name="T5" fmla="*/ 0 h 97"/>
                  <a:gd name="T6" fmla="*/ 19 w 89"/>
                  <a:gd name="T7" fmla="*/ 0 h 97"/>
                  <a:gd name="T8" fmla="*/ 19 w 89"/>
                  <a:gd name="T9" fmla="*/ 51 h 97"/>
                  <a:gd name="T10" fmla="*/ 24 w 89"/>
                  <a:gd name="T11" fmla="*/ 70 h 97"/>
                  <a:gd name="T12" fmla="*/ 43 w 89"/>
                  <a:gd name="T13" fmla="*/ 79 h 97"/>
                  <a:gd name="T14" fmla="*/ 69 w 89"/>
                  <a:gd name="T15" fmla="*/ 65 h 97"/>
                  <a:gd name="T16" fmla="*/ 69 w 89"/>
                  <a:gd name="T17" fmla="*/ 0 h 97"/>
                  <a:gd name="T18" fmla="*/ 89 w 89"/>
                  <a:gd name="T19" fmla="*/ 0 h 97"/>
                  <a:gd name="T20" fmla="*/ 89 w 89"/>
                  <a:gd name="T21" fmla="*/ 95 h 97"/>
                  <a:gd name="T22" fmla="*/ 70 w 89"/>
                  <a:gd name="T23" fmla="*/ 95 h 97"/>
                  <a:gd name="T24" fmla="*/ 70 w 89"/>
                  <a:gd name="T25" fmla="*/ 86 h 97"/>
                  <a:gd name="T26" fmla="*/ 42 w 89"/>
                  <a:gd name="T27" fmla="*/ 97 h 97"/>
                  <a:gd name="T28" fmla="*/ 8 w 89"/>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8" y="81"/>
                    </a:moveTo>
                    <a:cubicBezTo>
                      <a:pt x="3" y="74"/>
                      <a:pt x="0" y="64"/>
                      <a:pt x="0" y="48"/>
                    </a:cubicBezTo>
                    <a:cubicBezTo>
                      <a:pt x="0" y="0"/>
                      <a:pt x="0" y="0"/>
                      <a:pt x="0" y="0"/>
                    </a:cubicBezTo>
                    <a:cubicBezTo>
                      <a:pt x="19" y="0"/>
                      <a:pt x="19" y="0"/>
                      <a:pt x="19" y="0"/>
                    </a:cubicBezTo>
                    <a:cubicBezTo>
                      <a:pt x="19" y="51"/>
                      <a:pt x="19" y="51"/>
                      <a:pt x="19" y="51"/>
                    </a:cubicBezTo>
                    <a:cubicBezTo>
                      <a:pt x="19" y="61"/>
                      <a:pt x="21" y="66"/>
                      <a:pt x="24" y="70"/>
                    </a:cubicBezTo>
                    <a:cubicBezTo>
                      <a:pt x="29" y="75"/>
                      <a:pt x="35" y="79"/>
                      <a:pt x="43" y="79"/>
                    </a:cubicBezTo>
                    <a:cubicBezTo>
                      <a:pt x="54" y="79"/>
                      <a:pt x="64" y="72"/>
                      <a:pt x="69" y="65"/>
                    </a:cubicBezTo>
                    <a:cubicBezTo>
                      <a:pt x="69" y="0"/>
                      <a:pt x="69" y="0"/>
                      <a:pt x="69" y="0"/>
                    </a:cubicBezTo>
                    <a:cubicBezTo>
                      <a:pt x="89" y="0"/>
                      <a:pt x="89" y="0"/>
                      <a:pt x="89" y="0"/>
                    </a:cubicBezTo>
                    <a:cubicBezTo>
                      <a:pt x="89" y="95"/>
                      <a:pt x="89" y="95"/>
                      <a:pt x="89" y="95"/>
                    </a:cubicBezTo>
                    <a:cubicBezTo>
                      <a:pt x="70" y="95"/>
                      <a:pt x="70" y="95"/>
                      <a:pt x="70" y="95"/>
                    </a:cubicBezTo>
                    <a:cubicBezTo>
                      <a:pt x="70" y="86"/>
                      <a:pt x="70" y="86"/>
                      <a:pt x="70" y="86"/>
                    </a:cubicBezTo>
                    <a:cubicBezTo>
                      <a:pt x="66" y="90"/>
                      <a:pt x="55" y="97"/>
                      <a:pt x="42" y="97"/>
                    </a:cubicBezTo>
                    <a:cubicBezTo>
                      <a:pt x="29" y="97"/>
                      <a:pt x="16" y="91"/>
                      <a:pt x="8"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 name="Freeform 128">
                <a:extLst>
                  <a:ext uri="{FF2B5EF4-FFF2-40B4-BE49-F238E27FC236}">
                    <a16:creationId xmlns:a16="http://schemas.microsoft.com/office/drawing/2014/main" id="{BC144467-C876-4859-8786-69C81C5B34F2}"/>
                  </a:ext>
                </a:extLst>
              </p:cNvPr>
              <p:cNvSpPr>
                <a:spLocks/>
              </p:cNvSpPr>
              <p:nvPr userDrawn="1"/>
            </p:nvSpPr>
            <p:spPr bwMode="auto">
              <a:xfrm>
                <a:off x="3933" y="2089"/>
                <a:ext cx="128" cy="230"/>
              </a:xfrm>
              <a:custGeom>
                <a:avLst/>
                <a:gdLst>
                  <a:gd name="T0" fmla="*/ 52 w 54"/>
                  <a:gd name="T1" fmla="*/ 19 h 97"/>
                  <a:gd name="T2" fmla="*/ 45 w 54"/>
                  <a:gd name="T3" fmla="*/ 18 h 97"/>
                  <a:gd name="T4" fmla="*/ 19 w 54"/>
                  <a:gd name="T5" fmla="*/ 34 h 97"/>
                  <a:gd name="T6" fmla="*/ 19 w 54"/>
                  <a:gd name="T7" fmla="*/ 97 h 97"/>
                  <a:gd name="T8" fmla="*/ 0 w 54"/>
                  <a:gd name="T9" fmla="*/ 97 h 97"/>
                  <a:gd name="T10" fmla="*/ 0 w 54"/>
                  <a:gd name="T11" fmla="*/ 2 h 97"/>
                  <a:gd name="T12" fmla="*/ 18 w 54"/>
                  <a:gd name="T13" fmla="*/ 2 h 97"/>
                  <a:gd name="T14" fmla="*/ 18 w 54"/>
                  <a:gd name="T15" fmla="*/ 13 h 97"/>
                  <a:gd name="T16" fmla="*/ 47 w 54"/>
                  <a:gd name="T17" fmla="*/ 0 h 97"/>
                  <a:gd name="T18" fmla="*/ 54 w 54"/>
                  <a:gd name="T19" fmla="*/ 1 h 97"/>
                  <a:gd name="T20" fmla="*/ 52 w 54"/>
                  <a:gd name="T21"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97">
                    <a:moveTo>
                      <a:pt x="52" y="19"/>
                    </a:moveTo>
                    <a:cubicBezTo>
                      <a:pt x="50" y="18"/>
                      <a:pt x="48" y="18"/>
                      <a:pt x="45" y="18"/>
                    </a:cubicBezTo>
                    <a:cubicBezTo>
                      <a:pt x="35" y="18"/>
                      <a:pt x="24" y="25"/>
                      <a:pt x="19" y="34"/>
                    </a:cubicBezTo>
                    <a:cubicBezTo>
                      <a:pt x="19" y="97"/>
                      <a:pt x="19" y="97"/>
                      <a:pt x="19" y="97"/>
                    </a:cubicBezTo>
                    <a:cubicBezTo>
                      <a:pt x="0" y="97"/>
                      <a:pt x="0" y="97"/>
                      <a:pt x="0" y="97"/>
                    </a:cubicBezTo>
                    <a:cubicBezTo>
                      <a:pt x="0" y="2"/>
                      <a:pt x="0" y="2"/>
                      <a:pt x="0" y="2"/>
                    </a:cubicBezTo>
                    <a:cubicBezTo>
                      <a:pt x="18" y="2"/>
                      <a:pt x="18" y="2"/>
                      <a:pt x="18" y="2"/>
                    </a:cubicBezTo>
                    <a:cubicBezTo>
                      <a:pt x="18" y="13"/>
                      <a:pt x="18" y="13"/>
                      <a:pt x="18" y="13"/>
                    </a:cubicBezTo>
                    <a:cubicBezTo>
                      <a:pt x="23" y="6"/>
                      <a:pt x="33" y="0"/>
                      <a:pt x="47" y="0"/>
                    </a:cubicBezTo>
                    <a:cubicBezTo>
                      <a:pt x="49" y="0"/>
                      <a:pt x="52" y="0"/>
                      <a:pt x="54" y="1"/>
                    </a:cubicBezTo>
                    <a:lnTo>
                      <a:pt x="52" y="19"/>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 name="Freeform 129">
                <a:extLst>
                  <a:ext uri="{FF2B5EF4-FFF2-40B4-BE49-F238E27FC236}">
                    <a16:creationId xmlns:a16="http://schemas.microsoft.com/office/drawing/2014/main" id="{AC99CDC0-1537-4A3E-8E28-DF9131D3BAB8}"/>
                  </a:ext>
                </a:extLst>
              </p:cNvPr>
              <p:cNvSpPr>
                <a:spLocks noEditPoints="1"/>
              </p:cNvSpPr>
              <p:nvPr userDrawn="1"/>
            </p:nvSpPr>
            <p:spPr bwMode="auto">
              <a:xfrm>
                <a:off x="4082" y="2089"/>
                <a:ext cx="228" cy="235"/>
              </a:xfrm>
              <a:custGeom>
                <a:avLst/>
                <a:gdLst>
                  <a:gd name="T0" fmla="*/ 77 w 96"/>
                  <a:gd name="T1" fmla="*/ 32 h 99"/>
                  <a:gd name="T2" fmla="*/ 50 w 96"/>
                  <a:gd name="T3" fmla="*/ 18 h 99"/>
                  <a:gd name="T4" fmla="*/ 20 w 96"/>
                  <a:gd name="T5" fmla="*/ 49 h 99"/>
                  <a:gd name="T6" fmla="*/ 51 w 96"/>
                  <a:gd name="T7" fmla="*/ 81 h 99"/>
                  <a:gd name="T8" fmla="*/ 77 w 96"/>
                  <a:gd name="T9" fmla="*/ 67 h 99"/>
                  <a:gd name="T10" fmla="*/ 77 w 96"/>
                  <a:gd name="T11" fmla="*/ 32 h 99"/>
                  <a:gd name="T12" fmla="*/ 78 w 96"/>
                  <a:gd name="T13" fmla="*/ 88 h 99"/>
                  <a:gd name="T14" fmla="*/ 48 w 96"/>
                  <a:gd name="T15" fmla="*/ 99 h 99"/>
                  <a:gd name="T16" fmla="*/ 25 w 96"/>
                  <a:gd name="T17" fmla="*/ 93 h 99"/>
                  <a:gd name="T18" fmla="*/ 0 w 96"/>
                  <a:gd name="T19" fmla="*/ 49 h 99"/>
                  <a:gd name="T20" fmla="*/ 25 w 96"/>
                  <a:gd name="T21" fmla="*/ 6 h 99"/>
                  <a:gd name="T22" fmla="*/ 48 w 96"/>
                  <a:gd name="T23" fmla="*/ 0 h 99"/>
                  <a:gd name="T24" fmla="*/ 78 w 96"/>
                  <a:gd name="T25" fmla="*/ 11 h 99"/>
                  <a:gd name="T26" fmla="*/ 78 w 96"/>
                  <a:gd name="T27" fmla="*/ 2 h 99"/>
                  <a:gd name="T28" fmla="*/ 96 w 96"/>
                  <a:gd name="T29" fmla="*/ 2 h 99"/>
                  <a:gd name="T30" fmla="*/ 96 w 96"/>
                  <a:gd name="T31" fmla="*/ 97 h 99"/>
                  <a:gd name="T32" fmla="*/ 78 w 96"/>
                  <a:gd name="T33" fmla="*/ 97 h 99"/>
                  <a:gd name="T34" fmla="*/ 78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2" y="18"/>
                      <a:pt x="50" y="18"/>
                    </a:cubicBezTo>
                    <a:cubicBezTo>
                      <a:pt x="32" y="18"/>
                      <a:pt x="20" y="33"/>
                      <a:pt x="20" y="49"/>
                    </a:cubicBezTo>
                    <a:cubicBezTo>
                      <a:pt x="20" y="66"/>
                      <a:pt x="33" y="81"/>
                      <a:pt x="51" y="81"/>
                    </a:cubicBezTo>
                    <a:cubicBezTo>
                      <a:pt x="61" y="81"/>
                      <a:pt x="71" y="76"/>
                      <a:pt x="77" y="67"/>
                    </a:cubicBezTo>
                    <a:lnTo>
                      <a:pt x="77" y="32"/>
                    </a:lnTo>
                    <a:close/>
                    <a:moveTo>
                      <a:pt x="78" y="88"/>
                    </a:moveTo>
                    <a:cubicBezTo>
                      <a:pt x="70" y="95"/>
                      <a:pt x="60" y="99"/>
                      <a:pt x="48" y="99"/>
                    </a:cubicBezTo>
                    <a:cubicBezTo>
                      <a:pt x="40" y="99"/>
                      <a:pt x="31" y="96"/>
                      <a:pt x="25" y="93"/>
                    </a:cubicBezTo>
                    <a:cubicBezTo>
                      <a:pt x="10" y="84"/>
                      <a:pt x="0" y="68"/>
                      <a:pt x="0" y="49"/>
                    </a:cubicBezTo>
                    <a:cubicBezTo>
                      <a:pt x="0" y="30"/>
                      <a:pt x="10" y="14"/>
                      <a:pt x="25" y="6"/>
                    </a:cubicBezTo>
                    <a:cubicBezTo>
                      <a:pt x="31" y="2"/>
                      <a:pt x="39" y="0"/>
                      <a:pt x="48" y="0"/>
                    </a:cubicBezTo>
                    <a:cubicBezTo>
                      <a:pt x="59" y="0"/>
                      <a:pt x="69" y="3"/>
                      <a:pt x="78" y="11"/>
                    </a:cubicBezTo>
                    <a:cubicBezTo>
                      <a:pt x="78" y="2"/>
                      <a:pt x="78" y="2"/>
                      <a:pt x="78" y="2"/>
                    </a:cubicBezTo>
                    <a:cubicBezTo>
                      <a:pt x="96" y="2"/>
                      <a:pt x="96" y="2"/>
                      <a:pt x="96" y="2"/>
                    </a:cubicBezTo>
                    <a:cubicBezTo>
                      <a:pt x="96" y="97"/>
                      <a:pt x="96" y="97"/>
                      <a:pt x="96" y="97"/>
                    </a:cubicBezTo>
                    <a:cubicBezTo>
                      <a:pt x="78" y="97"/>
                      <a:pt x="78" y="97"/>
                      <a:pt x="78" y="97"/>
                    </a:cubicBezTo>
                    <a:lnTo>
                      <a:pt x="78"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 name="Freeform 130">
                <a:extLst>
                  <a:ext uri="{FF2B5EF4-FFF2-40B4-BE49-F238E27FC236}">
                    <a16:creationId xmlns:a16="http://schemas.microsoft.com/office/drawing/2014/main" id="{0AC09D3E-526B-413B-A703-E8EBFB88243E}"/>
                  </a:ext>
                </a:extLst>
              </p:cNvPr>
              <p:cNvSpPr>
                <a:spLocks/>
              </p:cNvSpPr>
              <p:nvPr userDrawn="1"/>
            </p:nvSpPr>
            <p:spPr bwMode="auto">
              <a:xfrm>
                <a:off x="4379" y="2089"/>
                <a:ext cx="213" cy="230"/>
              </a:xfrm>
              <a:custGeom>
                <a:avLst/>
                <a:gdLst>
                  <a:gd name="T0" fmla="*/ 18 w 90"/>
                  <a:gd name="T1" fmla="*/ 11 h 97"/>
                  <a:gd name="T2" fmla="*/ 47 w 90"/>
                  <a:gd name="T3" fmla="*/ 0 h 97"/>
                  <a:gd name="T4" fmla="*/ 81 w 90"/>
                  <a:gd name="T5" fmla="*/ 17 h 97"/>
                  <a:gd name="T6" fmla="*/ 90 w 90"/>
                  <a:gd name="T7" fmla="*/ 50 h 97"/>
                  <a:gd name="T8" fmla="*/ 90 w 90"/>
                  <a:gd name="T9" fmla="*/ 97 h 97"/>
                  <a:gd name="T10" fmla="*/ 71 w 90"/>
                  <a:gd name="T11" fmla="*/ 97 h 97"/>
                  <a:gd name="T12" fmla="*/ 71 w 90"/>
                  <a:gd name="T13" fmla="*/ 49 h 97"/>
                  <a:gd name="T14" fmla="*/ 65 w 90"/>
                  <a:gd name="T15" fmla="*/ 27 h 97"/>
                  <a:gd name="T16" fmla="*/ 46 w 90"/>
                  <a:gd name="T17" fmla="*/ 18 h 97"/>
                  <a:gd name="T18" fmla="*/ 19 w 90"/>
                  <a:gd name="T19" fmla="*/ 32 h 97"/>
                  <a:gd name="T20" fmla="*/ 19 w 90"/>
                  <a:gd name="T21" fmla="*/ 97 h 97"/>
                  <a:gd name="T22" fmla="*/ 0 w 90"/>
                  <a:gd name="T23" fmla="*/ 97 h 97"/>
                  <a:gd name="T24" fmla="*/ 0 w 90"/>
                  <a:gd name="T25" fmla="*/ 2 h 97"/>
                  <a:gd name="T26" fmla="*/ 18 w 90"/>
                  <a:gd name="T27" fmla="*/ 2 h 97"/>
                  <a:gd name="T28" fmla="*/ 18 w 90"/>
                  <a:gd name="T29"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7">
                    <a:moveTo>
                      <a:pt x="18" y="11"/>
                    </a:moveTo>
                    <a:cubicBezTo>
                      <a:pt x="23" y="6"/>
                      <a:pt x="33" y="0"/>
                      <a:pt x="47" y="0"/>
                    </a:cubicBezTo>
                    <a:cubicBezTo>
                      <a:pt x="60" y="0"/>
                      <a:pt x="73" y="6"/>
                      <a:pt x="81" y="17"/>
                    </a:cubicBezTo>
                    <a:cubicBezTo>
                      <a:pt x="87" y="24"/>
                      <a:pt x="90" y="34"/>
                      <a:pt x="90" y="50"/>
                    </a:cubicBezTo>
                    <a:cubicBezTo>
                      <a:pt x="90" y="97"/>
                      <a:pt x="90" y="97"/>
                      <a:pt x="90" y="97"/>
                    </a:cubicBezTo>
                    <a:cubicBezTo>
                      <a:pt x="71" y="97"/>
                      <a:pt x="71" y="97"/>
                      <a:pt x="71" y="97"/>
                    </a:cubicBezTo>
                    <a:cubicBezTo>
                      <a:pt x="71" y="49"/>
                      <a:pt x="71" y="49"/>
                      <a:pt x="71" y="49"/>
                    </a:cubicBezTo>
                    <a:cubicBezTo>
                      <a:pt x="71" y="37"/>
                      <a:pt x="69" y="32"/>
                      <a:pt x="65" y="27"/>
                    </a:cubicBezTo>
                    <a:cubicBezTo>
                      <a:pt x="61" y="22"/>
                      <a:pt x="54" y="18"/>
                      <a:pt x="46" y="18"/>
                    </a:cubicBezTo>
                    <a:cubicBezTo>
                      <a:pt x="33" y="18"/>
                      <a:pt x="24" y="25"/>
                      <a:pt x="19" y="32"/>
                    </a:cubicBezTo>
                    <a:cubicBezTo>
                      <a:pt x="19" y="97"/>
                      <a:pt x="19" y="97"/>
                      <a:pt x="19" y="97"/>
                    </a:cubicBezTo>
                    <a:cubicBezTo>
                      <a:pt x="0" y="97"/>
                      <a:pt x="0" y="97"/>
                      <a:pt x="0" y="97"/>
                    </a:cubicBezTo>
                    <a:cubicBezTo>
                      <a:pt x="0" y="2"/>
                      <a:pt x="0" y="2"/>
                      <a:pt x="0" y="2"/>
                    </a:cubicBezTo>
                    <a:cubicBezTo>
                      <a:pt x="18" y="2"/>
                      <a:pt x="18" y="2"/>
                      <a:pt x="18" y="2"/>
                    </a:cubicBezTo>
                    <a:lnTo>
                      <a:pt x="18" y="1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 name="Freeform 131">
                <a:extLst>
                  <a:ext uri="{FF2B5EF4-FFF2-40B4-BE49-F238E27FC236}">
                    <a16:creationId xmlns:a16="http://schemas.microsoft.com/office/drawing/2014/main" id="{FD6524E0-2177-4F4E-BFF5-C8DA712DF21C}"/>
                  </a:ext>
                </a:extLst>
              </p:cNvPr>
              <p:cNvSpPr>
                <a:spLocks noEditPoints="1"/>
              </p:cNvSpPr>
              <p:nvPr userDrawn="1"/>
            </p:nvSpPr>
            <p:spPr bwMode="auto">
              <a:xfrm>
                <a:off x="4635" y="2089"/>
                <a:ext cx="228" cy="349"/>
              </a:xfrm>
              <a:custGeom>
                <a:avLst/>
                <a:gdLst>
                  <a:gd name="T0" fmla="*/ 77 w 96"/>
                  <a:gd name="T1" fmla="*/ 32 h 147"/>
                  <a:gd name="T2" fmla="*/ 50 w 96"/>
                  <a:gd name="T3" fmla="*/ 18 h 147"/>
                  <a:gd name="T4" fmla="*/ 20 w 96"/>
                  <a:gd name="T5" fmla="*/ 49 h 147"/>
                  <a:gd name="T6" fmla="*/ 51 w 96"/>
                  <a:gd name="T7" fmla="*/ 81 h 147"/>
                  <a:gd name="T8" fmla="*/ 77 w 96"/>
                  <a:gd name="T9" fmla="*/ 67 h 147"/>
                  <a:gd name="T10" fmla="*/ 77 w 96"/>
                  <a:gd name="T11" fmla="*/ 32 h 147"/>
                  <a:gd name="T12" fmla="*/ 49 w 96"/>
                  <a:gd name="T13" fmla="*/ 99 h 147"/>
                  <a:gd name="T14" fmla="*/ 25 w 96"/>
                  <a:gd name="T15" fmla="*/ 93 h 147"/>
                  <a:gd name="T16" fmla="*/ 0 w 96"/>
                  <a:gd name="T17" fmla="*/ 49 h 147"/>
                  <a:gd name="T18" fmla="*/ 25 w 96"/>
                  <a:gd name="T19" fmla="*/ 6 h 147"/>
                  <a:gd name="T20" fmla="*/ 48 w 96"/>
                  <a:gd name="T21" fmla="*/ 0 h 147"/>
                  <a:gd name="T22" fmla="*/ 78 w 96"/>
                  <a:gd name="T23" fmla="*/ 11 h 147"/>
                  <a:gd name="T24" fmla="*/ 78 w 96"/>
                  <a:gd name="T25" fmla="*/ 2 h 147"/>
                  <a:gd name="T26" fmla="*/ 96 w 96"/>
                  <a:gd name="T27" fmla="*/ 2 h 147"/>
                  <a:gd name="T28" fmla="*/ 96 w 96"/>
                  <a:gd name="T29" fmla="*/ 93 h 147"/>
                  <a:gd name="T30" fmla="*/ 91 w 96"/>
                  <a:gd name="T31" fmla="*/ 124 h 147"/>
                  <a:gd name="T32" fmla="*/ 50 w 96"/>
                  <a:gd name="T33" fmla="*/ 147 h 147"/>
                  <a:gd name="T34" fmla="*/ 4 w 96"/>
                  <a:gd name="T35" fmla="*/ 125 h 147"/>
                  <a:gd name="T36" fmla="*/ 18 w 96"/>
                  <a:gd name="T37" fmla="*/ 112 h 147"/>
                  <a:gd name="T38" fmla="*/ 49 w 96"/>
                  <a:gd name="T39" fmla="*/ 129 h 147"/>
                  <a:gd name="T40" fmla="*/ 72 w 96"/>
                  <a:gd name="T41" fmla="*/ 118 h 147"/>
                  <a:gd name="T42" fmla="*/ 77 w 96"/>
                  <a:gd name="T43" fmla="*/ 94 h 147"/>
                  <a:gd name="T44" fmla="*/ 77 w 96"/>
                  <a:gd name="T45" fmla="*/ 89 h 147"/>
                  <a:gd name="T46" fmla="*/ 49 w 96"/>
                  <a:gd name="T47" fmla="*/ 9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7">
                    <a:moveTo>
                      <a:pt x="77" y="32"/>
                    </a:moveTo>
                    <a:cubicBezTo>
                      <a:pt x="71" y="24"/>
                      <a:pt x="62" y="18"/>
                      <a:pt x="50" y="18"/>
                    </a:cubicBezTo>
                    <a:cubicBezTo>
                      <a:pt x="32" y="18"/>
                      <a:pt x="20" y="33"/>
                      <a:pt x="20" y="49"/>
                    </a:cubicBezTo>
                    <a:cubicBezTo>
                      <a:pt x="20" y="66"/>
                      <a:pt x="33" y="81"/>
                      <a:pt x="51" y="81"/>
                    </a:cubicBezTo>
                    <a:cubicBezTo>
                      <a:pt x="61" y="81"/>
                      <a:pt x="71" y="76"/>
                      <a:pt x="77" y="67"/>
                    </a:cubicBezTo>
                    <a:lnTo>
                      <a:pt x="77" y="32"/>
                    </a:lnTo>
                    <a:close/>
                    <a:moveTo>
                      <a:pt x="49" y="99"/>
                    </a:moveTo>
                    <a:cubicBezTo>
                      <a:pt x="40" y="99"/>
                      <a:pt x="31" y="96"/>
                      <a:pt x="25" y="93"/>
                    </a:cubicBezTo>
                    <a:cubicBezTo>
                      <a:pt x="10" y="84"/>
                      <a:pt x="0" y="68"/>
                      <a:pt x="0" y="49"/>
                    </a:cubicBezTo>
                    <a:cubicBezTo>
                      <a:pt x="0" y="30"/>
                      <a:pt x="11" y="14"/>
                      <a:pt x="25" y="6"/>
                    </a:cubicBezTo>
                    <a:cubicBezTo>
                      <a:pt x="31" y="2"/>
                      <a:pt x="39" y="0"/>
                      <a:pt x="48" y="0"/>
                    </a:cubicBezTo>
                    <a:cubicBezTo>
                      <a:pt x="59" y="0"/>
                      <a:pt x="69" y="3"/>
                      <a:pt x="78" y="11"/>
                    </a:cubicBezTo>
                    <a:cubicBezTo>
                      <a:pt x="78" y="2"/>
                      <a:pt x="78" y="2"/>
                      <a:pt x="78" y="2"/>
                    </a:cubicBezTo>
                    <a:cubicBezTo>
                      <a:pt x="96" y="2"/>
                      <a:pt x="96" y="2"/>
                      <a:pt x="96" y="2"/>
                    </a:cubicBezTo>
                    <a:cubicBezTo>
                      <a:pt x="96" y="93"/>
                      <a:pt x="96" y="93"/>
                      <a:pt x="96" y="93"/>
                    </a:cubicBezTo>
                    <a:cubicBezTo>
                      <a:pt x="96" y="107"/>
                      <a:pt x="95" y="116"/>
                      <a:pt x="91" y="124"/>
                    </a:cubicBezTo>
                    <a:cubicBezTo>
                      <a:pt x="83" y="139"/>
                      <a:pt x="69" y="147"/>
                      <a:pt x="50" y="147"/>
                    </a:cubicBezTo>
                    <a:cubicBezTo>
                      <a:pt x="25" y="147"/>
                      <a:pt x="10" y="135"/>
                      <a:pt x="4" y="125"/>
                    </a:cubicBezTo>
                    <a:cubicBezTo>
                      <a:pt x="18" y="112"/>
                      <a:pt x="18" y="112"/>
                      <a:pt x="18" y="112"/>
                    </a:cubicBezTo>
                    <a:cubicBezTo>
                      <a:pt x="25" y="121"/>
                      <a:pt x="33" y="129"/>
                      <a:pt x="49" y="129"/>
                    </a:cubicBezTo>
                    <a:cubicBezTo>
                      <a:pt x="59" y="129"/>
                      <a:pt x="67" y="125"/>
                      <a:pt x="72" y="118"/>
                    </a:cubicBezTo>
                    <a:cubicBezTo>
                      <a:pt x="75" y="113"/>
                      <a:pt x="77" y="106"/>
                      <a:pt x="77" y="94"/>
                    </a:cubicBezTo>
                    <a:cubicBezTo>
                      <a:pt x="77" y="89"/>
                      <a:pt x="77" y="89"/>
                      <a:pt x="77" y="89"/>
                    </a:cubicBezTo>
                    <a:cubicBezTo>
                      <a:pt x="70" y="95"/>
                      <a:pt x="60" y="99"/>
                      <a:pt x="49" y="99"/>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 name="Freeform 132">
                <a:extLst>
                  <a:ext uri="{FF2B5EF4-FFF2-40B4-BE49-F238E27FC236}">
                    <a16:creationId xmlns:a16="http://schemas.microsoft.com/office/drawing/2014/main" id="{725F7256-A799-445F-91E9-7B99B01E65FC}"/>
                  </a:ext>
                </a:extLst>
              </p:cNvPr>
              <p:cNvSpPr>
                <a:spLocks noEditPoints="1"/>
              </p:cNvSpPr>
              <p:nvPr userDrawn="1"/>
            </p:nvSpPr>
            <p:spPr bwMode="auto">
              <a:xfrm>
                <a:off x="4913" y="2089"/>
                <a:ext cx="225" cy="235"/>
              </a:xfrm>
              <a:custGeom>
                <a:avLst/>
                <a:gdLst>
                  <a:gd name="T0" fmla="*/ 76 w 95"/>
                  <a:gd name="T1" fmla="*/ 32 h 99"/>
                  <a:gd name="T2" fmla="*/ 49 w 95"/>
                  <a:gd name="T3" fmla="*/ 18 h 99"/>
                  <a:gd name="T4" fmla="*/ 19 w 95"/>
                  <a:gd name="T5" fmla="*/ 49 h 99"/>
                  <a:gd name="T6" fmla="*/ 50 w 95"/>
                  <a:gd name="T7" fmla="*/ 81 h 99"/>
                  <a:gd name="T8" fmla="*/ 76 w 95"/>
                  <a:gd name="T9" fmla="*/ 67 h 99"/>
                  <a:gd name="T10" fmla="*/ 76 w 95"/>
                  <a:gd name="T11" fmla="*/ 32 h 99"/>
                  <a:gd name="T12" fmla="*/ 77 w 95"/>
                  <a:gd name="T13" fmla="*/ 88 h 99"/>
                  <a:gd name="T14" fmla="*/ 48 w 95"/>
                  <a:gd name="T15" fmla="*/ 99 h 99"/>
                  <a:gd name="T16" fmla="*/ 24 w 95"/>
                  <a:gd name="T17" fmla="*/ 93 h 99"/>
                  <a:gd name="T18" fmla="*/ 0 w 95"/>
                  <a:gd name="T19" fmla="*/ 49 h 99"/>
                  <a:gd name="T20" fmla="*/ 24 w 95"/>
                  <a:gd name="T21" fmla="*/ 6 h 99"/>
                  <a:gd name="T22" fmla="*/ 47 w 95"/>
                  <a:gd name="T23" fmla="*/ 0 h 99"/>
                  <a:gd name="T24" fmla="*/ 77 w 95"/>
                  <a:gd name="T25" fmla="*/ 11 h 99"/>
                  <a:gd name="T26" fmla="*/ 77 w 95"/>
                  <a:gd name="T27" fmla="*/ 2 h 99"/>
                  <a:gd name="T28" fmla="*/ 95 w 95"/>
                  <a:gd name="T29" fmla="*/ 2 h 99"/>
                  <a:gd name="T30" fmla="*/ 95 w 95"/>
                  <a:gd name="T31" fmla="*/ 97 h 99"/>
                  <a:gd name="T32" fmla="*/ 77 w 95"/>
                  <a:gd name="T33" fmla="*/ 97 h 99"/>
                  <a:gd name="T34" fmla="*/ 77 w 95"/>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99">
                    <a:moveTo>
                      <a:pt x="76" y="32"/>
                    </a:moveTo>
                    <a:cubicBezTo>
                      <a:pt x="70" y="24"/>
                      <a:pt x="61" y="18"/>
                      <a:pt x="49" y="18"/>
                    </a:cubicBezTo>
                    <a:cubicBezTo>
                      <a:pt x="31" y="18"/>
                      <a:pt x="19" y="33"/>
                      <a:pt x="19" y="49"/>
                    </a:cubicBezTo>
                    <a:cubicBezTo>
                      <a:pt x="19" y="66"/>
                      <a:pt x="32" y="81"/>
                      <a:pt x="50" y="81"/>
                    </a:cubicBezTo>
                    <a:cubicBezTo>
                      <a:pt x="60" y="81"/>
                      <a:pt x="70" y="76"/>
                      <a:pt x="76" y="67"/>
                    </a:cubicBezTo>
                    <a:lnTo>
                      <a:pt x="76" y="32"/>
                    </a:lnTo>
                    <a:close/>
                    <a:moveTo>
                      <a:pt x="77" y="88"/>
                    </a:moveTo>
                    <a:cubicBezTo>
                      <a:pt x="69" y="95"/>
                      <a:pt x="59" y="99"/>
                      <a:pt x="48" y="99"/>
                    </a:cubicBezTo>
                    <a:cubicBezTo>
                      <a:pt x="39" y="99"/>
                      <a:pt x="30" y="96"/>
                      <a:pt x="24" y="93"/>
                    </a:cubicBezTo>
                    <a:cubicBezTo>
                      <a:pt x="9" y="84"/>
                      <a:pt x="0" y="68"/>
                      <a:pt x="0" y="49"/>
                    </a:cubicBezTo>
                    <a:cubicBezTo>
                      <a:pt x="0" y="30"/>
                      <a:pt x="10" y="14"/>
                      <a:pt x="24" y="6"/>
                    </a:cubicBezTo>
                    <a:cubicBezTo>
                      <a:pt x="30" y="2"/>
                      <a:pt x="38" y="0"/>
                      <a:pt x="47" y="0"/>
                    </a:cubicBezTo>
                    <a:cubicBezTo>
                      <a:pt x="58" y="0"/>
                      <a:pt x="68" y="3"/>
                      <a:pt x="77" y="11"/>
                    </a:cubicBezTo>
                    <a:cubicBezTo>
                      <a:pt x="77" y="2"/>
                      <a:pt x="77" y="2"/>
                      <a:pt x="77" y="2"/>
                    </a:cubicBezTo>
                    <a:cubicBezTo>
                      <a:pt x="95" y="2"/>
                      <a:pt x="95" y="2"/>
                      <a:pt x="95" y="2"/>
                    </a:cubicBezTo>
                    <a:cubicBezTo>
                      <a:pt x="95" y="97"/>
                      <a:pt x="95" y="97"/>
                      <a:pt x="95"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 name="Freeform 133">
                <a:extLst>
                  <a:ext uri="{FF2B5EF4-FFF2-40B4-BE49-F238E27FC236}">
                    <a16:creationId xmlns:a16="http://schemas.microsoft.com/office/drawing/2014/main" id="{6F5F4D38-3DCB-4DF3-ACE8-20E92F0DCE61}"/>
                  </a:ext>
                </a:extLst>
              </p:cNvPr>
              <p:cNvSpPr>
                <a:spLocks noEditPoints="1"/>
              </p:cNvSpPr>
              <p:nvPr userDrawn="1"/>
            </p:nvSpPr>
            <p:spPr bwMode="auto">
              <a:xfrm>
                <a:off x="2502" y="2585"/>
                <a:ext cx="197" cy="212"/>
              </a:xfrm>
              <a:custGeom>
                <a:avLst/>
                <a:gdLst>
                  <a:gd name="T0" fmla="*/ 19 w 83"/>
                  <a:gd name="T1" fmla="*/ 33 h 89"/>
                  <a:gd name="T2" fmla="*/ 65 w 83"/>
                  <a:gd name="T3" fmla="*/ 33 h 89"/>
                  <a:gd name="T4" fmla="*/ 42 w 83"/>
                  <a:gd name="T5" fmla="*/ 15 h 89"/>
                  <a:gd name="T6" fmla="*/ 19 w 83"/>
                  <a:gd name="T7" fmla="*/ 33 h 89"/>
                  <a:gd name="T8" fmla="*/ 17 w 83"/>
                  <a:gd name="T9" fmla="*/ 48 h 89"/>
                  <a:gd name="T10" fmla="*/ 45 w 83"/>
                  <a:gd name="T11" fmla="*/ 74 h 89"/>
                  <a:gd name="T12" fmla="*/ 69 w 83"/>
                  <a:gd name="T13" fmla="*/ 62 h 89"/>
                  <a:gd name="T14" fmla="*/ 80 w 83"/>
                  <a:gd name="T15" fmla="*/ 73 h 89"/>
                  <a:gd name="T16" fmla="*/ 44 w 83"/>
                  <a:gd name="T17" fmla="*/ 89 h 89"/>
                  <a:gd name="T18" fmla="*/ 0 w 83"/>
                  <a:gd name="T19" fmla="*/ 44 h 89"/>
                  <a:gd name="T20" fmla="*/ 42 w 83"/>
                  <a:gd name="T21" fmla="*/ 0 h 89"/>
                  <a:gd name="T22" fmla="*/ 83 w 83"/>
                  <a:gd name="T23" fmla="*/ 44 h 89"/>
                  <a:gd name="T24" fmla="*/ 83 w 83"/>
                  <a:gd name="T25" fmla="*/ 48 h 89"/>
                  <a:gd name="T26" fmla="*/ 17 w 83"/>
                  <a:gd name="T27"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9">
                    <a:moveTo>
                      <a:pt x="19" y="33"/>
                    </a:moveTo>
                    <a:cubicBezTo>
                      <a:pt x="65" y="33"/>
                      <a:pt x="65" y="33"/>
                      <a:pt x="65" y="33"/>
                    </a:cubicBezTo>
                    <a:cubicBezTo>
                      <a:pt x="62" y="23"/>
                      <a:pt x="53" y="15"/>
                      <a:pt x="42" y="15"/>
                    </a:cubicBezTo>
                    <a:cubicBezTo>
                      <a:pt x="31" y="15"/>
                      <a:pt x="21" y="22"/>
                      <a:pt x="19" y="33"/>
                    </a:cubicBezTo>
                    <a:moveTo>
                      <a:pt x="17" y="48"/>
                    </a:moveTo>
                    <a:cubicBezTo>
                      <a:pt x="18" y="62"/>
                      <a:pt x="30" y="74"/>
                      <a:pt x="45" y="74"/>
                    </a:cubicBezTo>
                    <a:cubicBezTo>
                      <a:pt x="57" y="74"/>
                      <a:pt x="64" y="68"/>
                      <a:pt x="69" y="62"/>
                    </a:cubicBezTo>
                    <a:cubicBezTo>
                      <a:pt x="80" y="73"/>
                      <a:pt x="80" y="73"/>
                      <a:pt x="80" y="73"/>
                    </a:cubicBezTo>
                    <a:cubicBezTo>
                      <a:pt x="74" y="81"/>
                      <a:pt x="62" y="89"/>
                      <a:pt x="44" y="89"/>
                    </a:cubicBezTo>
                    <a:cubicBezTo>
                      <a:pt x="20" y="89"/>
                      <a:pt x="0" y="70"/>
                      <a:pt x="0" y="44"/>
                    </a:cubicBezTo>
                    <a:cubicBezTo>
                      <a:pt x="0" y="19"/>
                      <a:pt x="18" y="0"/>
                      <a:pt x="42" y="0"/>
                    </a:cubicBezTo>
                    <a:cubicBezTo>
                      <a:pt x="66" y="0"/>
                      <a:pt x="83" y="19"/>
                      <a:pt x="83" y="44"/>
                    </a:cubicBezTo>
                    <a:cubicBezTo>
                      <a:pt x="83" y="45"/>
                      <a:pt x="83" y="46"/>
                      <a:pt x="83" y="48"/>
                    </a:cubicBezTo>
                    <a:lnTo>
                      <a:pt x="17" y="48"/>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 name="Freeform 134">
                <a:extLst>
                  <a:ext uri="{FF2B5EF4-FFF2-40B4-BE49-F238E27FC236}">
                    <a16:creationId xmlns:a16="http://schemas.microsoft.com/office/drawing/2014/main" id="{18ECD035-4D78-40D1-943C-001094300370}"/>
                  </a:ext>
                </a:extLst>
              </p:cNvPr>
              <p:cNvSpPr>
                <a:spLocks/>
              </p:cNvSpPr>
              <p:nvPr userDrawn="1"/>
            </p:nvSpPr>
            <p:spPr bwMode="auto">
              <a:xfrm>
                <a:off x="2710" y="2590"/>
                <a:ext cx="205" cy="202"/>
              </a:xfrm>
              <a:custGeom>
                <a:avLst/>
                <a:gdLst>
                  <a:gd name="T0" fmla="*/ 0 w 205"/>
                  <a:gd name="T1" fmla="*/ 0 h 202"/>
                  <a:gd name="T2" fmla="*/ 43 w 205"/>
                  <a:gd name="T3" fmla="*/ 0 h 202"/>
                  <a:gd name="T4" fmla="*/ 103 w 205"/>
                  <a:gd name="T5" fmla="*/ 138 h 202"/>
                  <a:gd name="T6" fmla="*/ 162 w 205"/>
                  <a:gd name="T7" fmla="*/ 0 h 202"/>
                  <a:gd name="T8" fmla="*/ 205 w 205"/>
                  <a:gd name="T9" fmla="*/ 0 h 202"/>
                  <a:gd name="T10" fmla="*/ 117 w 205"/>
                  <a:gd name="T11" fmla="*/ 202 h 202"/>
                  <a:gd name="T12" fmla="*/ 88 w 205"/>
                  <a:gd name="T13" fmla="*/ 202 h 202"/>
                  <a:gd name="T14" fmla="*/ 0 w 205"/>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02">
                    <a:moveTo>
                      <a:pt x="0" y="0"/>
                    </a:moveTo>
                    <a:lnTo>
                      <a:pt x="43" y="0"/>
                    </a:lnTo>
                    <a:lnTo>
                      <a:pt x="103" y="138"/>
                    </a:lnTo>
                    <a:lnTo>
                      <a:pt x="162" y="0"/>
                    </a:lnTo>
                    <a:lnTo>
                      <a:pt x="205" y="0"/>
                    </a:lnTo>
                    <a:lnTo>
                      <a:pt x="117" y="202"/>
                    </a:lnTo>
                    <a:lnTo>
                      <a:pt x="88" y="202"/>
                    </a:lnTo>
                    <a:lnTo>
                      <a:pt x="0" y="0"/>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 name="Freeform 135">
                <a:extLst>
                  <a:ext uri="{FF2B5EF4-FFF2-40B4-BE49-F238E27FC236}">
                    <a16:creationId xmlns:a16="http://schemas.microsoft.com/office/drawing/2014/main" id="{042E4503-C706-46F0-8817-3D04D8C66C6B}"/>
                  </a:ext>
                </a:extLst>
              </p:cNvPr>
              <p:cNvSpPr>
                <a:spLocks noEditPoints="1"/>
              </p:cNvSpPr>
              <p:nvPr userDrawn="1"/>
            </p:nvSpPr>
            <p:spPr bwMode="auto">
              <a:xfrm>
                <a:off x="2926" y="2585"/>
                <a:ext cx="205" cy="212"/>
              </a:xfrm>
              <a:custGeom>
                <a:avLst/>
                <a:gdLst>
                  <a:gd name="T0" fmla="*/ 69 w 86"/>
                  <a:gd name="T1" fmla="*/ 28 h 89"/>
                  <a:gd name="T2" fmla="*/ 44 w 86"/>
                  <a:gd name="T3" fmla="*/ 16 h 89"/>
                  <a:gd name="T4" fmla="*/ 17 w 86"/>
                  <a:gd name="T5" fmla="*/ 44 h 89"/>
                  <a:gd name="T6" fmla="*/ 45 w 86"/>
                  <a:gd name="T7" fmla="*/ 73 h 89"/>
                  <a:gd name="T8" fmla="*/ 69 w 86"/>
                  <a:gd name="T9" fmla="*/ 60 h 89"/>
                  <a:gd name="T10" fmla="*/ 69 w 86"/>
                  <a:gd name="T11" fmla="*/ 28 h 89"/>
                  <a:gd name="T12" fmla="*/ 69 w 86"/>
                  <a:gd name="T13" fmla="*/ 79 h 89"/>
                  <a:gd name="T14" fmla="*/ 43 w 86"/>
                  <a:gd name="T15" fmla="*/ 89 h 89"/>
                  <a:gd name="T16" fmla="*/ 21 w 86"/>
                  <a:gd name="T17" fmla="*/ 83 h 89"/>
                  <a:gd name="T18" fmla="*/ 0 w 86"/>
                  <a:gd name="T19" fmla="*/ 44 h 89"/>
                  <a:gd name="T20" fmla="*/ 22 w 86"/>
                  <a:gd name="T21" fmla="*/ 5 h 89"/>
                  <a:gd name="T22" fmla="*/ 42 w 86"/>
                  <a:gd name="T23" fmla="*/ 0 h 89"/>
                  <a:gd name="T24" fmla="*/ 69 w 86"/>
                  <a:gd name="T25" fmla="*/ 10 h 89"/>
                  <a:gd name="T26" fmla="*/ 69 w 86"/>
                  <a:gd name="T27" fmla="*/ 2 h 89"/>
                  <a:gd name="T28" fmla="*/ 86 w 86"/>
                  <a:gd name="T29" fmla="*/ 2 h 89"/>
                  <a:gd name="T30" fmla="*/ 86 w 86"/>
                  <a:gd name="T31" fmla="*/ 87 h 89"/>
                  <a:gd name="T32" fmla="*/ 69 w 86"/>
                  <a:gd name="T33" fmla="*/ 87 h 89"/>
                  <a:gd name="T34" fmla="*/ 69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3" y="21"/>
                      <a:pt x="55" y="16"/>
                      <a:pt x="44" y="16"/>
                    </a:cubicBezTo>
                    <a:cubicBezTo>
                      <a:pt x="28" y="16"/>
                      <a:pt x="17" y="29"/>
                      <a:pt x="17" y="44"/>
                    </a:cubicBezTo>
                    <a:cubicBezTo>
                      <a:pt x="17" y="60"/>
                      <a:pt x="29" y="73"/>
                      <a:pt x="45" y="73"/>
                    </a:cubicBezTo>
                    <a:cubicBezTo>
                      <a:pt x="54" y="73"/>
                      <a:pt x="63" y="68"/>
                      <a:pt x="69" y="60"/>
                    </a:cubicBezTo>
                    <a:lnTo>
                      <a:pt x="69" y="28"/>
                    </a:lnTo>
                    <a:close/>
                    <a:moveTo>
                      <a:pt x="69" y="79"/>
                    </a:moveTo>
                    <a:cubicBezTo>
                      <a:pt x="62" y="85"/>
                      <a:pt x="53" y="89"/>
                      <a:pt x="43" y="89"/>
                    </a:cubicBezTo>
                    <a:cubicBezTo>
                      <a:pt x="35" y="89"/>
                      <a:pt x="27" y="87"/>
                      <a:pt x="21" y="83"/>
                    </a:cubicBezTo>
                    <a:cubicBezTo>
                      <a:pt x="8" y="76"/>
                      <a:pt x="0" y="61"/>
                      <a:pt x="0" y="44"/>
                    </a:cubicBezTo>
                    <a:cubicBezTo>
                      <a:pt x="0" y="27"/>
                      <a:pt x="9" y="13"/>
                      <a:pt x="22" y="5"/>
                    </a:cubicBezTo>
                    <a:cubicBezTo>
                      <a:pt x="27" y="2"/>
                      <a:pt x="34" y="0"/>
                      <a:pt x="42" y="0"/>
                    </a:cubicBezTo>
                    <a:cubicBezTo>
                      <a:pt x="52" y="0"/>
                      <a:pt x="61" y="3"/>
                      <a:pt x="69" y="10"/>
                    </a:cubicBezTo>
                    <a:cubicBezTo>
                      <a:pt x="69" y="2"/>
                      <a:pt x="69" y="2"/>
                      <a:pt x="69" y="2"/>
                    </a:cubicBezTo>
                    <a:cubicBezTo>
                      <a:pt x="86" y="2"/>
                      <a:pt x="86" y="2"/>
                      <a:pt x="86" y="2"/>
                    </a:cubicBezTo>
                    <a:cubicBezTo>
                      <a:pt x="86" y="87"/>
                      <a:pt x="86" y="87"/>
                      <a:pt x="86" y="87"/>
                    </a:cubicBezTo>
                    <a:cubicBezTo>
                      <a:pt x="69" y="87"/>
                      <a:pt x="69" y="87"/>
                      <a:pt x="69" y="87"/>
                    </a:cubicBezTo>
                    <a:lnTo>
                      <a:pt x="69"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 name="Rectangle 136">
                <a:extLst>
                  <a:ext uri="{FF2B5EF4-FFF2-40B4-BE49-F238E27FC236}">
                    <a16:creationId xmlns:a16="http://schemas.microsoft.com/office/drawing/2014/main" id="{6F80F572-7FD5-4E58-9E57-08DB187F6655}"/>
                  </a:ext>
                </a:extLst>
              </p:cNvPr>
              <p:cNvSpPr>
                <a:spLocks noChangeArrowheads="1"/>
              </p:cNvSpPr>
              <p:nvPr userDrawn="1"/>
            </p:nvSpPr>
            <p:spPr bwMode="auto">
              <a:xfrm>
                <a:off x="3192" y="2485"/>
                <a:ext cx="41" cy="307"/>
              </a:xfrm>
              <a:prstGeom prst="rect">
                <a:avLst/>
              </a:prstGeom>
              <a:solidFill>
                <a:srgbClr val="F37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 name="Freeform 137">
                <a:extLst>
                  <a:ext uri="{FF2B5EF4-FFF2-40B4-BE49-F238E27FC236}">
                    <a16:creationId xmlns:a16="http://schemas.microsoft.com/office/drawing/2014/main" id="{91871556-0219-4D37-895C-82FF8A771041}"/>
                  </a:ext>
                </a:extLst>
              </p:cNvPr>
              <p:cNvSpPr>
                <a:spLocks/>
              </p:cNvSpPr>
              <p:nvPr userDrawn="1"/>
            </p:nvSpPr>
            <p:spPr bwMode="auto">
              <a:xfrm>
                <a:off x="3292" y="2590"/>
                <a:ext cx="190" cy="207"/>
              </a:xfrm>
              <a:custGeom>
                <a:avLst/>
                <a:gdLst>
                  <a:gd name="T0" fmla="*/ 8 w 80"/>
                  <a:gd name="T1" fmla="*/ 73 h 87"/>
                  <a:gd name="T2" fmla="*/ 0 w 80"/>
                  <a:gd name="T3" fmla="*/ 43 h 87"/>
                  <a:gd name="T4" fmla="*/ 0 w 80"/>
                  <a:gd name="T5" fmla="*/ 0 h 87"/>
                  <a:gd name="T6" fmla="*/ 17 w 80"/>
                  <a:gd name="T7" fmla="*/ 0 h 87"/>
                  <a:gd name="T8" fmla="*/ 17 w 80"/>
                  <a:gd name="T9" fmla="*/ 46 h 87"/>
                  <a:gd name="T10" fmla="*/ 22 w 80"/>
                  <a:gd name="T11" fmla="*/ 63 h 87"/>
                  <a:gd name="T12" fmla="*/ 39 w 80"/>
                  <a:gd name="T13" fmla="*/ 71 h 87"/>
                  <a:gd name="T14" fmla="*/ 63 w 80"/>
                  <a:gd name="T15" fmla="*/ 58 h 87"/>
                  <a:gd name="T16" fmla="*/ 63 w 80"/>
                  <a:gd name="T17" fmla="*/ 0 h 87"/>
                  <a:gd name="T18" fmla="*/ 80 w 80"/>
                  <a:gd name="T19" fmla="*/ 0 h 87"/>
                  <a:gd name="T20" fmla="*/ 80 w 80"/>
                  <a:gd name="T21" fmla="*/ 85 h 87"/>
                  <a:gd name="T22" fmla="*/ 63 w 80"/>
                  <a:gd name="T23" fmla="*/ 85 h 87"/>
                  <a:gd name="T24" fmla="*/ 63 w 80"/>
                  <a:gd name="T25" fmla="*/ 77 h 87"/>
                  <a:gd name="T26" fmla="*/ 38 w 80"/>
                  <a:gd name="T27" fmla="*/ 87 h 87"/>
                  <a:gd name="T28" fmla="*/ 8 w 80"/>
                  <a:gd name="T2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7">
                    <a:moveTo>
                      <a:pt x="8" y="73"/>
                    </a:moveTo>
                    <a:cubicBezTo>
                      <a:pt x="3" y="66"/>
                      <a:pt x="0" y="58"/>
                      <a:pt x="0" y="43"/>
                    </a:cubicBezTo>
                    <a:cubicBezTo>
                      <a:pt x="0" y="0"/>
                      <a:pt x="0" y="0"/>
                      <a:pt x="0" y="0"/>
                    </a:cubicBezTo>
                    <a:cubicBezTo>
                      <a:pt x="17" y="0"/>
                      <a:pt x="17" y="0"/>
                      <a:pt x="17" y="0"/>
                    </a:cubicBezTo>
                    <a:cubicBezTo>
                      <a:pt x="17" y="46"/>
                      <a:pt x="17" y="46"/>
                      <a:pt x="17" y="46"/>
                    </a:cubicBezTo>
                    <a:cubicBezTo>
                      <a:pt x="17" y="55"/>
                      <a:pt x="19" y="59"/>
                      <a:pt x="22" y="63"/>
                    </a:cubicBezTo>
                    <a:cubicBezTo>
                      <a:pt x="26" y="68"/>
                      <a:pt x="32" y="71"/>
                      <a:pt x="39" y="71"/>
                    </a:cubicBezTo>
                    <a:cubicBezTo>
                      <a:pt x="49" y="71"/>
                      <a:pt x="58" y="64"/>
                      <a:pt x="63" y="58"/>
                    </a:cubicBezTo>
                    <a:cubicBezTo>
                      <a:pt x="63" y="0"/>
                      <a:pt x="63" y="0"/>
                      <a:pt x="63" y="0"/>
                    </a:cubicBezTo>
                    <a:cubicBezTo>
                      <a:pt x="80" y="0"/>
                      <a:pt x="80" y="0"/>
                      <a:pt x="80" y="0"/>
                    </a:cubicBezTo>
                    <a:cubicBezTo>
                      <a:pt x="80" y="85"/>
                      <a:pt x="80" y="85"/>
                      <a:pt x="80" y="85"/>
                    </a:cubicBezTo>
                    <a:cubicBezTo>
                      <a:pt x="63" y="85"/>
                      <a:pt x="63" y="85"/>
                      <a:pt x="63" y="85"/>
                    </a:cubicBezTo>
                    <a:cubicBezTo>
                      <a:pt x="63" y="77"/>
                      <a:pt x="63" y="77"/>
                      <a:pt x="63" y="77"/>
                    </a:cubicBezTo>
                    <a:cubicBezTo>
                      <a:pt x="60" y="81"/>
                      <a:pt x="50" y="87"/>
                      <a:pt x="38" y="87"/>
                    </a:cubicBezTo>
                    <a:cubicBezTo>
                      <a:pt x="26" y="87"/>
                      <a:pt x="15" y="81"/>
                      <a:pt x="8" y="73"/>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 name="Freeform 138">
                <a:extLst>
                  <a:ext uri="{FF2B5EF4-FFF2-40B4-BE49-F238E27FC236}">
                    <a16:creationId xmlns:a16="http://schemas.microsoft.com/office/drawing/2014/main" id="{6C4640AD-EF76-4BA8-88FB-062676991CD3}"/>
                  </a:ext>
                </a:extLst>
              </p:cNvPr>
              <p:cNvSpPr>
                <a:spLocks noEditPoints="1"/>
              </p:cNvSpPr>
              <p:nvPr userDrawn="1"/>
            </p:nvSpPr>
            <p:spPr bwMode="auto">
              <a:xfrm>
                <a:off x="3529" y="2585"/>
                <a:ext cx="207" cy="212"/>
              </a:xfrm>
              <a:custGeom>
                <a:avLst/>
                <a:gdLst>
                  <a:gd name="T0" fmla="*/ 69 w 87"/>
                  <a:gd name="T1" fmla="*/ 28 h 89"/>
                  <a:gd name="T2" fmla="*/ 45 w 87"/>
                  <a:gd name="T3" fmla="*/ 16 h 89"/>
                  <a:gd name="T4" fmla="*/ 18 w 87"/>
                  <a:gd name="T5" fmla="*/ 44 h 89"/>
                  <a:gd name="T6" fmla="*/ 46 w 87"/>
                  <a:gd name="T7" fmla="*/ 73 h 89"/>
                  <a:gd name="T8" fmla="*/ 69 w 87"/>
                  <a:gd name="T9" fmla="*/ 60 h 89"/>
                  <a:gd name="T10" fmla="*/ 69 w 87"/>
                  <a:gd name="T11" fmla="*/ 28 h 89"/>
                  <a:gd name="T12" fmla="*/ 70 w 87"/>
                  <a:gd name="T13" fmla="*/ 79 h 89"/>
                  <a:gd name="T14" fmla="*/ 44 w 87"/>
                  <a:gd name="T15" fmla="*/ 89 h 89"/>
                  <a:gd name="T16" fmla="*/ 22 w 87"/>
                  <a:gd name="T17" fmla="*/ 83 h 89"/>
                  <a:gd name="T18" fmla="*/ 0 w 87"/>
                  <a:gd name="T19" fmla="*/ 44 h 89"/>
                  <a:gd name="T20" fmla="*/ 22 w 87"/>
                  <a:gd name="T21" fmla="*/ 5 h 89"/>
                  <a:gd name="T22" fmla="*/ 43 w 87"/>
                  <a:gd name="T23" fmla="*/ 0 h 89"/>
                  <a:gd name="T24" fmla="*/ 70 w 87"/>
                  <a:gd name="T25" fmla="*/ 10 h 89"/>
                  <a:gd name="T26" fmla="*/ 70 w 87"/>
                  <a:gd name="T27" fmla="*/ 2 h 89"/>
                  <a:gd name="T28" fmla="*/ 87 w 87"/>
                  <a:gd name="T29" fmla="*/ 2 h 89"/>
                  <a:gd name="T30" fmla="*/ 87 w 87"/>
                  <a:gd name="T31" fmla="*/ 87 h 89"/>
                  <a:gd name="T32" fmla="*/ 70 w 87"/>
                  <a:gd name="T33" fmla="*/ 87 h 89"/>
                  <a:gd name="T34" fmla="*/ 70 w 87"/>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89">
                    <a:moveTo>
                      <a:pt x="69" y="28"/>
                    </a:moveTo>
                    <a:cubicBezTo>
                      <a:pt x="64" y="21"/>
                      <a:pt x="55" y="16"/>
                      <a:pt x="45" y="16"/>
                    </a:cubicBezTo>
                    <a:cubicBezTo>
                      <a:pt x="29" y="16"/>
                      <a:pt x="18" y="29"/>
                      <a:pt x="18" y="44"/>
                    </a:cubicBezTo>
                    <a:cubicBezTo>
                      <a:pt x="18" y="60"/>
                      <a:pt x="29" y="73"/>
                      <a:pt x="46" y="73"/>
                    </a:cubicBezTo>
                    <a:cubicBezTo>
                      <a:pt x="55" y="73"/>
                      <a:pt x="64" y="68"/>
                      <a:pt x="69" y="60"/>
                    </a:cubicBezTo>
                    <a:lnTo>
                      <a:pt x="69" y="28"/>
                    </a:lnTo>
                    <a:close/>
                    <a:moveTo>
                      <a:pt x="70" y="79"/>
                    </a:moveTo>
                    <a:cubicBezTo>
                      <a:pt x="63" y="85"/>
                      <a:pt x="54" y="89"/>
                      <a:pt x="44" y="89"/>
                    </a:cubicBezTo>
                    <a:cubicBezTo>
                      <a:pt x="36" y="89"/>
                      <a:pt x="28" y="87"/>
                      <a:pt x="22" y="83"/>
                    </a:cubicBezTo>
                    <a:cubicBezTo>
                      <a:pt x="9" y="76"/>
                      <a:pt x="0" y="61"/>
                      <a:pt x="0" y="44"/>
                    </a:cubicBezTo>
                    <a:cubicBezTo>
                      <a:pt x="0" y="27"/>
                      <a:pt x="9" y="13"/>
                      <a:pt x="22" y="5"/>
                    </a:cubicBezTo>
                    <a:cubicBezTo>
                      <a:pt x="28" y="2"/>
                      <a:pt x="35" y="0"/>
                      <a:pt x="43" y="0"/>
                    </a:cubicBezTo>
                    <a:cubicBezTo>
                      <a:pt x="53" y="0"/>
                      <a:pt x="62" y="3"/>
                      <a:pt x="70" y="10"/>
                    </a:cubicBezTo>
                    <a:cubicBezTo>
                      <a:pt x="70" y="2"/>
                      <a:pt x="70" y="2"/>
                      <a:pt x="70" y="2"/>
                    </a:cubicBezTo>
                    <a:cubicBezTo>
                      <a:pt x="87" y="2"/>
                      <a:pt x="87" y="2"/>
                      <a:pt x="87" y="2"/>
                    </a:cubicBezTo>
                    <a:cubicBezTo>
                      <a:pt x="87" y="87"/>
                      <a:pt x="87" y="87"/>
                      <a:pt x="87"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 name="Freeform 139">
                <a:extLst>
                  <a:ext uri="{FF2B5EF4-FFF2-40B4-BE49-F238E27FC236}">
                    <a16:creationId xmlns:a16="http://schemas.microsoft.com/office/drawing/2014/main" id="{12372A70-412A-4916-A5B6-F5C79601EEA9}"/>
                  </a:ext>
                </a:extLst>
              </p:cNvPr>
              <p:cNvSpPr>
                <a:spLocks/>
              </p:cNvSpPr>
              <p:nvPr userDrawn="1"/>
            </p:nvSpPr>
            <p:spPr bwMode="auto">
              <a:xfrm>
                <a:off x="3769" y="2533"/>
                <a:ext cx="159" cy="264"/>
              </a:xfrm>
              <a:custGeom>
                <a:avLst/>
                <a:gdLst>
                  <a:gd name="T0" fmla="*/ 67 w 67"/>
                  <a:gd name="T1" fmla="*/ 109 h 111"/>
                  <a:gd name="T2" fmla="*/ 53 w 67"/>
                  <a:gd name="T3" fmla="*/ 111 h 111"/>
                  <a:gd name="T4" fmla="*/ 29 w 67"/>
                  <a:gd name="T5" fmla="*/ 101 h 111"/>
                  <a:gd name="T6" fmla="*/ 22 w 67"/>
                  <a:gd name="T7" fmla="*/ 78 h 111"/>
                  <a:gd name="T8" fmla="*/ 22 w 67"/>
                  <a:gd name="T9" fmla="*/ 39 h 111"/>
                  <a:gd name="T10" fmla="*/ 0 w 67"/>
                  <a:gd name="T11" fmla="*/ 39 h 111"/>
                  <a:gd name="T12" fmla="*/ 0 w 67"/>
                  <a:gd name="T13" fmla="*/ 24 h 111"/>
                  <a:gd name="T14" fmla="*/ 22 w 67"/>
                  <a:gd name="T15" fmla="*/ 24 h 111"/>
                  <a:gd name="T16" fmla="*/ 22 w 67"/>
                  <a:gd name="T17" fmla="*/ 0 h 111"/>
                  <a:gd name="T18" fmla="*/ 39 w 67"/>
                  <a:gd name="T19" fmla="*/ 0 h 111"/>
                  <a:gd name="T20" fmla="*/ 39 w 67"/>
                  <a:gd name="T21" fmla="*/ 24 h 111"/>
                  <a:gd name="T22" fmla="*/ 67 w 67"/>
                  <a:gd name="T23" fmla="*/ 24 h 111"/>
                  <a:gd name="T24" fmla="*/ 67 w 67"/>
                  <a:gd name="T25" fmla="*/ 39 h 111"/>
                  <a:gd name="T26" fmla="*/ 39 w 67"/>
                  <a:gd name="T27" fmla="*/ 39 h 111"/>
                  <a:gd name="T28" fmla="*/ 39 w 67"/>
                  <a:gd name="T29" fmla="*/ 79 h 111"/>
                  <a:gd name="T30" fmla="*/ 42 w 67"/>
                  <a:gd name="T31" fmla="*/ 90 h 111"/>
                  <a:gd name="T32" fmla="*/ 54 w 67"/>
                  <a:gd name="T33" fmla="*/ 95 h 111"/>
                  <a:gd name="T34" fmla="*/ 63 w 67"/>
                  <a:gd name="T35" fmla="*/ 93 h 111"/>
                  <a:gd name="T36" fmla="*/ 67 w 67"/>
                  <a:gd name="T3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11">
                    <a:moveTo>
                      <a:pt x="67" y="109"/>
                    </a:moveTo>
                    <a:cubicBezTo>
                      <a:pt x="63" y="110"/>
                      <a:pt x="58" y="111"/>
                      <a:pt x="53" y="111"/>
                    </a:cubicBezTo>
                    <a:cubicBezTo>
                      <a:pt x="42" y="111"/>
                      <a:pt x="34" y="107"/>
                      <a:pt x="29" y="101"/>
                    </a:cubicBezTo>
                    <a:cubicBezTo>
                      <a:pt x="24" y="95"/>
                      <a:pt x="22" y="87"/>
                      <a:pt x="22" y="78"/>
                    </a:cubicBezTo>
                    <a:cubicBezTo>
                      <a:pt x="22" y="39"/>
                      <a:pt x="22" y="39"/>
                      <a:pt x="22" y="39"/>
                    </a:cubicBezTo>
                    <a:cubicBezTo>
                      <a:pt x="0" y="39"/>
                      <a:pt x="0" y="39"/>
                      <a:pt x="0" y="39"/>
                    </a:cubicBezTo>
                    <a:cubicBezTo>
                      <a:pt x="0" y="24"/>
                      <a:pt x="0" y="24"/>
                      <a:pt x="0" y="24"/>
                    </a:cubicBezTo>
                    <a:cubicBezTo>
                      <a:pt x="22" y="24"/>
                      <a:pt x="22" y="24"/>
                      <a:pt x="22" y="24"/>
                    </a:cubicBezTo>
                    <a:cubicBezTo>
                      <a:pt x="22" y="0"/>
                      <a:pt x="22" y="0"/>
                      <a:pt x="22" y="0"/>
                    </a:cubicBezTo>
                    <a:cubicBezTo>
                      <a:pt x="39" y="0"/>
                      <a:pt x="39" y="0"/>
                      <a:pt x="39" y="0"/>
                    </a:cubicBezTo>
                    <a:cubicBezTo>
                      <a:pt x="39" y="24"/>
                      <a:pt x="39" y="24"/>
                      <a:pt x="39" y="24"/>
                    </a:cubicBezTo>
                    <a:cubicBezTo>
                      <a:pt x="67" y="24"/>
                      <a:pt x="67" y="24"/>
                      <a:pt x="67" y="24"/>
                    </a:cubicBezTo>
                    <a:cubicBezTo>
                      <a:pt x="67" y="39"/>
                      <a:pt x="67" y="39"/>
                      <a:pt x="67" y="39"/>
                    </a:cubicBezTo>
                    <a:cubicBezTo>
                      <a:pt x="39" y="39"/>
                      <a:pt x="39" y="39"/>
                      <a:pt x="39" y="39"/>
                    </a:cubicBezTo>
                    <a:cubicBezTo>
                      <a:pt x="39" y="79"/>
                      <a:pt x="39" y="79"/>
                      <a:pt x="39" y="79"/>
                    </a:cubicBezTo>
                    <a:cubicBezTo>
                      <a:pt x="39" y="84"/>
                      <a:pt x="40" y="87"/>
                      <a:pt x="42" y="90"/>
                    </a:cubicBezTo>
                    <a:cubicBezTo>
                      <a:pt x="44" y="93"/>
                      <a:pt x="49" y="95"/>
                      <a:pt x="54" y="95"/>
                    </a:cubicBezTo>
                    <a:cubicBezTo>
                      <a:pt x="56" y="95"/>
                      <a:pt x="61" y="94"/>
                      <a:pt x="63" y="93"/>
                    </a:cubicBezTo>
                    <a:lnTo>
                      <a:pt x="67" y="10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 name="Freeform 140">
                <a:extLst>
                  <a:ext uri="{FF2B5EF4-FFF2-40B4-BE49-F238E27FC236}">
                    <a16:creationId xmlns:a16="http://schemas.microsoft.com/office/drawing/2014/main" id="{4A040C95-4771-4CBE-8493-56E7835AA1B2}"/>
                  </a:ext>
                </a:extLst>
              </p:cNvPr>
              <p:cNvSpPr>
                <a:spLocks noEditPoints="1"/>
              </p:cNvSpPr>
              <p:nvPr userDrawn="1"/>
            </p:nvSpPr>
            <p:spPr bwMode="auto">
              <a:xfrm>
                <a:off x="3963" y="2490"/>
                <a:ext cx="53" cy="302"/>
              </a:xfrm>
              <a:custGeom>
                <a:avLst/>
                <a:gdLst>
                  <a:gd name="T0" fmla="*/ 2 w 22"/>
                  <a:gd name="T1" fmla="*/ 42 h 127"/>
                  <a:gd name="T2" fmla="*/ 20 w 22"/>
                  <a:gd name="T3" fmla="*/ 42 h 127"/>
                  <a:gd name="T4" fmla="*/ 20 w 22"/>
                  <a:gd name="T5" fmla="*/ 127 h 127"/>
                  <a:gd name="T6" fmla="*/ 2 w 22"/>
                  <a:gd name="T7" fmla="*/ 127 h 127"/>
                  <a:gd name="T8" fmla="*/ 2 w 22"/>
                  <a:gd name="T9" fmla="*/ 42 h 127"/>
                  <a:gd name="T10" fmla="*/ 11 w 22"/>
                  <a:gd name="T11" fmla="*/ 0 h 127"/>
                  <a:gd name="T12" fmla="*/ 22 w 22"/>
                  <a:gd name="T13" fmla="*/ 11 h 127"/>
                  <a:gd name="T14" fmla="*/ 11 w 22"/>
                  <a:gd name="T15" fmla="*/ 23 h 127"/>
                  <a:gd name="T16" fmla="*/ 0 w 22"/>
                  <a:gd name="T17" fmla="*/ 11 h 127"/>
                  <a:gd name="T18" fmla="*/ 11 w 22"/>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7">
                    <a:moveTo>
                      <a:pt x="2" y="42"/>
                    </a:moveTo>
                    <a:cubicBezTo>
                      <a:pt x="20" y="42"/>
                      <a:pt x="20" y="42"/>
                      <a:pt x="20" y="42"/>
                    </a:cubicBezTo>
                    <a:cubicBezTo>
                      <a:pt x="20" y="127"/>
                      <a:pt x="20" y="127"/>
                      <a:pt x="20" y="127"/>
                    </a:cubicBezTo>
                    <a:cubicBezTo>
                      <a:pt x="2" y="127"/>
                      <a:pt x="2" y="127"/>
                      <a:pt x="2" y="127"/>
                    </a:cubicBezTo>
                    <a:lnTo>
                      <a:pt x="2" y="42"/>
                    </a:lnTo>
                    <a:close/>
                    <a:moveTo>
                      <a:pt x="11" y="0"/>
                    </a:moveTo>
                    <a:cubicBezTo>
                      <a:pt x="17" y="0"/>
                      <a:pt x="22" y="5"/>
                      <a:pt x="22" y="11"/>
                    </a:cubicBezTo>
                    <a:cubicBezTo>
                      <a:pt x="22" y="18"/>
                      <a:pt x="17" y="23"/>
                      <a:pt x="11" y="23"/>
                    </a:cubicBezTo>
                    <a:cubicBezTo>
                      <a:pt x="4" y="23"/>
                      <a:pt x="0" y="18"/>
                      <a:pt x="0" y="11"/>
                    </a:cubicBezTo>
                    <a:cubicBezTo>
                      <a:pt x="0" y="5"/>
                      <a:pt x="4" y="0"/>
                      <a:pt x="11"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 name="Freeform 141">
                <a:extLst>
                  <a:ext uri="{FF2B5EF4-FFF2-40B4-BE49-F238E27FC236}">
                    <a16:creationId xmlns:a16="http://schemas.microsoft.com/office/drawing/2014/main" id="{891F0C5B-CC1C-446F-9F44-3149737D3250}"/>
                  </a:ext>
                </a:extLst>
              </p:cNvPr>
              <p:cNvSpPr>
                <a:spLocks noEditPoints="1"/>
              </p:cNvSpPr>
              <p:nvPr userDrawn="1"/>
            </p:nvSpPr>
            <p:spPr bwMode="auto">
              <a:xfrm>
                <a:off x="4056" y="2585"/>
                <a:ext cx="211" cy="212"/>
              </a:xfrm>
              <a:custGeom>
                <a:avLst/>
                <a:gdLst>
                  <a:gd name="T0" fmla="*/ 45 w 89"/>
                  <a:gd name="T1" fmla="*/ 73 h 89"/>
                  <a:gd name="T2" fmla="*/ 71 w 89"/>
                  <a:gd name="T3" fmla="*/ 44 h 89"/>
                  <a:gd name="T4" fmla="*/ 45 w 89"/>
                  <a:gd name="T5" fmla="*/ 16 h 89"/>
                  <a:gd name="T6" fmla="*/ 18 w 89"/>
                  <a:gd name="T7" fmla="*/ 44 h 89"/>
                  <a:gd name="T8" fmla="*/ 45 w 89"/>
                  <a:gd name="T9" fmla="*/ 73 h 89"/>
                  <a:gd name="T10" fmla="*/ 45 w 89"/>
                  <a:gd name="T11" fmla="*/ 0 h 89"/>
                  <a:gd name="T12" fmla="*/ 89 w 89"/>
                  <a:gd name="T13" fmla="*/ 44 h 89"/>
                  <a:gd name="T14" fmla="*/ 45 w 89"/>
                  <a:gd name="T15" fmla="*/ 89 h 89"/>
                  <a:gd name="T16" fmla="*/ 0 w 89"/>
                  <a:gd name="T17" fmla="*/ 44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73"/>
                    </a:moveTo>
                    <a:cubicBezTo>
                      <a:pt x="60" y="73"/>
                      <a:pt x="71" y="60"/>
                      <a:pt x="71" y="44"/>
                    </a:cubicBezTo>
                    <a:cubicBezTo>
                      <a:pt x="71" y="29"/>
                      <a:pt x="60" y="16"/>
                      <a:pt x="45" y="16"/>
                    </a:cubicBezTo>
                    <a:cubicBezTo>
                      <a:pt x="29" y="16"/>
                      <a:pt x="18" y="29"/>
                      <a:pt x="18" y="44"/>
                    </a:cubicBezTo>
                    <a:cubicBezTo>
                      <a:pt x="18" y="60"/>
                      <a:pt x="29" y="73"/>
                      <a:pt x="45" y="73"/>
                    </a:cubicBezTo>
                    <a:moveTo>
                      <a:pt x="45" y="0"/>
                    </a:moveTo>
                    <a:cubicBezTo>
                      <a:pt x="70" y="0"/>
                      <a:pt x="89" y="19"/>
                      <a:pt x="89" y="44"/>
                    </a:cubicBezTo>
                    <a:cubicBezTo>
                      <a:pt x="89" y="70"/>
                      <a:pt x="70" y="89"/>
                      <a:pt x="45" y="89"/>
                    </a:cubicBezTo>
                    <a:cubicBezTo>
                      <a:pt x="19" y="89"/>
                      <a:pt x="0" y="70"/>
                      <a:pt x="0" y="44"/>
                    </a:cubicBezTo>
                    <a:cubicBezTo>
                      <a:pt x="0" y="19"/>
                      <a:pt x="19" y="0"/>
                      <a:pt x="45"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 name="Freeform 142">
                <a:extLst>
                  <a:ext uri="{FF2B5EF4-FFF2-40B4-BE49-F238E27FC236}">
                    <a16:creationId xmlns:a16="http://schemas.microsoft.com/office/drawing/2014/main" id="{A20DE002-BDED-4239-BA2C-749DBE1A56D6}"/>
                  </a:ext>
                </a:extLst>
              </p:cNvPr>
              <p:cNvSpPr>
                <a:spLocks/>
              </p:cNvSpPr>
              <p:nvPr userDrawn="1"/>
            </p:nvSpPr>
            <p:spPr bwMode="auto">
              <a:xfrm>
                <a:off x="4315" y="2585"/>
                <a:ext cx="194" cy="207"/>
              </a:xfrm>
              <a:custGeom>
                <a:avLst/>
                <a:gdLst>
                  <a:gd name="T0" fmla="*/ 17 w 82"/>
                  <a:gd name="T1" fmla="*/ 10 h 87"/>
                  <a:gd name="T2" fmla="*/ 42 w 82"/>
                  <a:gd name="T3" fmla="*/ 0 h 87"/>
                  <a:gd name="T4" fmla="*/ 73 w 82"/>
                  <a:gd name="T5" fmla="*/ 15 h 87"/>
                  <a:gd name="T6" fmla="*/ 82 w 82"/>
                  <a:gd name="T7" fmla="*/ 45 h 87"/>
                  <a:gd name="T8" fmla="*/ 82 w 82"/>
                  <a:gd name="T9" fmla="*/ 87 h 87"/>
                  <a:gd name="T10" fmla="*/ 64 w 82"/>
                  <a:gd name="T11" fmla="*/ 87 h 87"/>
                  <a:gd name="T12" fmla="*/ 64 w 82"/>
                  <a:gd name="T13" fmla="*/ 44 h 87"/>
                  <a:gd name="T14" fmla="*/ 59 w 82"/>
                  <a:gd name="T15" fmla="*/ 25 h 87"/>
                  <a:gd name="T16" fmla="*/ 42 w 82"/>
                  <a:gd name="T17" fmla="*/ 16 h 87"/>
                  <a:gd name="T18" fmla="*/ 17 w 82"/>
                  <a:gd name="T19" fmla="*/ 28 h 87"/>
                  <a:gd name="T20" fmla="*/ 17 w 82"/>
                  <a:gd name="T21" fmla="*/ 87 h 87"/>
                  <a:gd name="T22" fmla="*/ 0 w 82"/>
                  <a:gd name="T23" fmla="*/ 87 h 87"/>
                  <a:gd name="T24" fmla="*/ 0 w 82"/>
                  <a:gd name="T25" fmla="*/ 2 h 87"/>
                  <a:gd name="T26" fmla="*/ 17 w 82"/>
                  <a:gd name="T27" fmla="*/ 2 h 87"/>
                  <a:gd name="T28" fmla="*/ 17 w 82"/>
                  <a:gd name="T29"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7">
                    <a:moveTo>
                      <a:pt x="17" y="10"/>
                    </a:moveTo>
                    <a:cubicBezTo>
                      <a:pt x="21" y="6"/>
                      <a:pt x="30" y="0"/>
                      <a:pt x="42" y="0"/>
                    </a:cubicBezTo>
                    <a:cubicBezTo>
                      <a:pt x="55" y="0"/>
                      <a:pt x="66" y="6"/>
                      <a:pt x="73" y="15"/>
                    </a:cubicBezTo>
                    <a:cubicBezTo>
                      <a:pt x="79" y="22"/>
                      <a:pt x="82" y="31"/>
                      <a:pt x="82" y="45"/>
                    </a:cubicBezTo>
                    <a:cubicBezTo>
                      <a:pt x="82" y="87"/>
                      <a:pt x="82" y="87"/>
                      <a:pt x="82" y="87"/>
                    </a:cubicBezTo>
                    <a:cubicBezTo>
                      <a:pt x="64" y="87"/>
                      <a:pt x="64" y="87"/>
                      <a:pt x="64" y="87"/>
                    </a:cubicBezTo>
                    <a:cubicBezTo>
                      <a:pt x="64" y="44"/>
                      <a:pt x="64" y="44"/>
                      <a:pt x="64" y="44"/>
                    </a:cubicBezTo>
                    <a:cubicBezTo>
                      <a:pt x="64" y="33"/>
                      <a:pt x="62" y="28"/>
                      <a:pt x="59" y="25"/>
                    </a:cubicBezTo>
                    <a:cubicBezTo>
                      <a:pt x="55" y="19"/>
                      <a:pt x="49" y="16"/>
                      <a:pt x="42" y="16"/>
                    </a:cubicBezTo>
                    <a:cubicBezTo>
                      <a:pt x="31" y="16"/>
                      <a:pt x="22" y="22"/>
                      <a:pt x="17" y="28"/>
                    </a:cubicBezTo>
                    <a:cubicBezTo>
                      <a:pt x="17" y="87"/>
                      <a:pt x="17" y="87"/>
                      <a:pt x="17" y="87"/>
                    </a:cubicBezTo>
                    <a:cubicBezTo>
                      <a:pt x="0" y="87"/>
                      <a:pt x="0" y="87"/>
                      <a:pt x="0" y="87"/>
                    </a:cubicBezTo>
                    <a:cubicBezTo>
                      <a:pt x="0" y="2"/>
                      <a:pt x="0" y="2"/>
                      <a:pt x="0" y="2"/>
                    </a:cubicBezTo>
                    <a:cubicBezTo>
                      <a:pt x="17" y="2"/>
                      <a:pt x="17" y="2"/>
                      <a:pt x="17" y="2"/>
                    </a:cubicBezTo>
                    <a:lnTo>
                      <a:pt x="17" y="10"/>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 name="Freeform 143">
                <a:extLst>
                  <a:ext uri="{FF2B5EF4-FFF2-40B4-BE49-F238E27FC236}">
                    <a16:creationId xmlns:a16="http://schemas.microsoft.com/office/drawing/2014/main" id="{10EBDDD5-D747-4FD1-86A2-4909EF6D5D1F}"/>
                  </a:ext>
                </a:extLst>
              </p:cNvPr>
              <p:cNvSpPr>
                <a:spLocks noEditPoints="1"/>
              </p:cNvSpPr>
              <p:nvPr userDrawn="1"/>
            </p:nvSpPr>
            <p:spPr bwMode="auto">
              <a:xfrm>
                <a:off x="4673" y="2585"/>
                <a:ext cx="204" cy="212"/>
              </a:xfrm>
              <a:custGeom>
                <a:avLst/>
                <a:gdLst>
                  <a:gd name="T0" fmla="*/ 69 w 86"/>
                  <a:gd name="T1" fmla="*/ 28 h 89"/>
                  <a:gd name="T2" fmla="*/ 45 w 86"/>
                  <a:gd name="T3" fmla="*/ 16 h 89"/>
                  <a:gd name="T4" fmla="*/ 17 w 86"/>
                  <a:gd name="T5" fmla="*/ 44 h 89"/>
                  <a:gd name="T6" fmla="*/ 46 w 86"/>
                  <a:gd name="T7" fmla="*/ 73 h 89"/>
                  <a:gd name="T8" fmla="*/ 69 w 86"/>
                  <a:gd name="T9" fmla="*/ 60 h 89"/>
                  <a:gd name="T10" fmla="*/ 69 w 86"/>
                  <a:gd name="T11" fmla="*/ 28 h 89"/>
                  <a:gd name="T12" fmla="*/ 70 w 86"/>
                  <a:gd name="T13" fmla="*/ 79 h 89"/>
                  <a:gd name="T14" fmla="*/ 43 w 86"/>
                  <a:gd name="T15" fmla="*/ 89 h 89"/>
                  <a:gd name="T16" fmla="*/ 22 w 86"/>
                  <a:gd name="T17" fmla="*/ 83 h 89"/>
                  <a:gd name="T18" fmla="*/ 0 w 86"/>
                  <a:gd name="T19" fmla="*/ 44 h 89"/>
                  <a:gd name="T20" fmla="*/ 22 w 86"/>
                  <a:gd name="T21" fmla="*/ 5 h 89"/>
                  <a:gd name="T22" fmla="*/ 43 w 86"/>
                  <a:gd name="T23" fmla="*/ 0 h 89"/>
                  <a:gd name="T24" fmla="*/ 70 w 86"/>
                  <a:gd name="T25" fmla="*/ 10 h 89"/>
                  <a:gd name="T26" fmla="*/ 70 w 86"/>
                  <a:gd name="T27" fmla="*/ 2 h 89"/>
                  <a:gd name="T28" fmla="*/ 86 w 86"/>
                  <a:gd name="T29" fmla="*/ 2 h 89"/>
                  <a:gd name="T30" fmla="*/ 86 w 86"/>
                  <a:gd name="T31" fmla="*/ 87 h 89"/>
                  <a:gd name="T32" fmla="*/ 70 w 86"/>
                  <a:gd name="T33" fmla="*/ 87 h 89"/>
                  <a:gd name="T34" fmla="*/ 70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4" y="21"/>
                      <a:pt x="55" y="16"/>
                      <a:pt x="45" y="16"/>
                    </a:cubicBezTo>
                    <a:cubicBezTo>
                      <a:pt x="28" y="16"/>
                      <a:pt x="17" y="29"/>
                      <a:pt x="17" y="44"/>
                    </a:cubicBezTo>
                    <a:cubicBezTo>
                      <a:pt x="17" y="60"/>
                      <a:pt x="29" y="73"/>
                      <a:pt x="46" y="73"/>
                    </a:cubicBezTo>
                    <a:cubicBezTo>
                      <a:pt x="54" y="73"/>
                      <a:pt x="63" y="68"/>
                      <a:pt x="69" y="60"/>
                    </a:cubicBezTo>
                    <a:lnTo>
                      <a:pt x="69" y="28"/>
                    </a:lnTo>
                    <a:close/>
                    <a:moveTo>
                      <a:pt x="70" y="79"/>
                    </a:moveTo>
                    <a:cubicBezTo>
                      <a:pt x="63" y="85"/>
                      <a:pt x="53" y="89"/>
                      <a:pt x="43" y="89"/>
                    </a:cubicBezTo>
                    <a:cubicBezTo>
                      <a:pt x="36" y="89"/>
                      <a:pt x="28" y="87"/>
                      <a:pt x="22" y="83"/>
                    </a:cubicBezTo>
                    <a:cubicBezTo>
                      <a:pt x="9" y="76"/>
                      <a:pt x="0" y="61"/>
                      <a:pt x="0" y="44"/>
                    </a:cubicBezTo>
                    <a:cubicBezTo>
                      <a:pt x="0" y="27"/>
                      <a:pt x="9" y="13"/>
                      <a:pt x="22" y="5"/>
                    </a:cubicBezTo>
                    <a:cubicBezTo>
                      <a:pt x="28" y="2"/>
                      <a:pt x="35" y="0"/>
                      <a:pt x="43" y="0"/>
                    </a:cubicBezTo>
                    <a:cubicBezTo>
                      <a:pt x="52" y="0"/>
                      <a:pt x="62" y="3"/>
                      <a:pt x="70" y="10"/>
                    </a:cubicBezTo>
                    <a:cubicBezTo>
                      <a:pt x="70" y="2"/>
                      <a:pt x="70" y="2"/>
                      <a:pt x="70" y="2"/>
                    </a:cubicBezTo>
                    <a:cubicBezTo>
                      <a:pt x="86" y="2"/>
                      <a:pt x="86" y="2"/>
                      <a:pt x="86" y="2"/>
                    </a:cubicBezTo>
                    <a:cubicBezTo>
                      <a:pt x="86" y="87"/>
                      <a:pt x="86" y="87"/>
                      <a:pt x="86"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 name="Freeform 144">
                <a:extLst>
                  <a:ext uri="{FF2B5EF4-FFF2-40B4-BE49-F238E27FC236}">
                    <a16:creationId xmlns:a16="http://schemas.microsoft.com/office/drawing/2014/main" id="{22C19CAA-2CD6-4D59-95DB-9E037C3F0B32}"/>
                  </a:ext>
                </a:extLst>
              </p:cNvPr>
              <p:cNvSpPr>
                <a:spLocks/>
              </p:cNvSpPr>
              <p:nvPr userDrawn="1"/>
            </p:nvSpPr>
            <p:spPr bwMode="auto">
              <a:xfrm>
                <a:off x="4925" y="2585"/>
                <a:ext cx="156" cy="212"/>
              </a:xfrm>
              <a:custGeom>
                <a:avLst/>
                <a:gdLst>
                  <a:gd name="T0" fmla="*/ 8 w 66"/>
                  <a:gd name="T1" fmla="*/ 64 h 89"/>
                  <a:gd name="T2" fmla="*/ 34 w 66"/>
                  <a:gd name="T3" fmla="*/ 74 h 89"/>
                  <a:gd name="T4" fmla="*/ 49 w 66"/>
                  <a:gd name="T5" fmla="*/ 63 h 89"/>
                  <a:gd name="T6" fmla="*/ 22 w 66"/>
                  <a:gd name="T7" fmla="*/ 49 h 89"/>
                  <a:gd name="T8" fmla="*/ 2 w 66"/>
                  <a:gd name="T9" fmla="*/ 27 h 89"/>
                  <a:gd name="T10" fmla="*/ 34 w 66"/>
                  <a:gd name="T11" fmla="*/ 0 h 89"/>
                  <a:gd name="T12" fmla="*/ 62 w 66"/>
                  <a:gd name="T13" fmla="*/ 9 h 89"/>
                  <a:gd name="T14" fmla="*/ 53 w 66"/>
                  <a:gd name="T15" fmla="*/ 22 h 89"/>
                  <a:gd name="T16" fmla="*/ 35 w 66"/>
                  <a:gd name="T17" fmla="*/ 15 h 89"/>
                  <a:gd name="T18" fmla="*/ 19 w 66"/>
                  <a:gd name="T19" fmla="*/ 26 h 89"/>
                  <a:gd name="T20" fmla="*/ 35 w 66"/>
                  <a:gd name="T21" fmla="*/ 36 h 89"/>
                  <a:gd name="T22" fmla="*/ 66 w 66"/>
                  <a:gd name="T23" fmla="*/ 63 h 89"/>
                  <a:gd name="T24" fmla="*/ 34 w 66"/>
                  <a:gd name="T25" fmla="*/ 89 h 89"/>
                  <a:gd name="T26" fmla="*/ 0 w 66"/>
                  <a:gd name="T27" fmla="*/ 77 h 89"/>
                  <a:gd name="T28" fmla="*/ 8 w 66"/>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9">
                    <a:moveTo>
                      <a:pt x="8" y="64"/>
                    </a:moveTo>
                    <a:cubicBezTo>
                      <a:pt x="16" y="71"/>
                      <a:pt x="25" y="74"/>
                      <a:pt x="34" y="74"/>
                    </a:cubicBezTo>
                    <a:cubicBezTo>
                      <a:pt x="41" y="74"/>
                      <a:pt x="49" y="70"/>
                      <a:pt x="49" y="63"/>
                    </a:cubicBezTo>
                    <a:cubicBezTo>
                      <a:pt x="49" y="53"/>
                      <a:pt x="34" y="53"/>
                      <a:pt x="22" y="49"/>
                    </a:cubicBezTo>
                    <a:cubicBezTo>
                      <a:pt x="12" y="45"/>
                      <a:pt x="2" y="39"/>
                      <a:pt x="2" y="27"/>
                    </a:cubicBezTo>
                    <a:cubicBezTo>
                      <a:pt x="2" y="8"/>
                      <a:pt x="19" y="0"/>
                      <a:pt x="34" y="0"/>
                    </a:cubicBezTo>
                    <a:cubicBezTo>
                      <a:pt x="46" y="0"/>
                      <a:pt x="55" y="4"/>
                      <a:pt x="62" y="9"/>
                    </a:cubicBezTo>
                    <a:cubicBezTo>
                      <a:pt x="53" y="22"/>
                      <a:pt x="53" y="22"/>
                      <a:pt x="53" y="22"/>
                    </a:cubicBezTo>
                    <a:cubicBezTo>
                      <a:pt x="48" y="18"/>
                      <a:pt x="42" y="15"/>
                      <a:pt x="35" y="15"/>
                    </a:cubicBezTo>
                    <a:cubicBezTo>
                      <a:pt x="27" y="15"/>
                      <a:pt x="19" y="19"/>
                      <a:pt x="19" y="26"/>
                    </a:cubicBezTo>
                    <a:cubicBezTo>
                      <a:pt x="19" y="31"/>
                      <a:pt x="26" y="33"/>
                      <a:pt x="35" y="36"/>
                    </a:cubicBezTo>
                    <a:cubicBezTo>
                      <a:pt x="48" y="39"/>
                      <a:pt x="66" y="45"/>
                      <a:pt x="66" y="63"/>
                    </a:cubicBezTo>
                    <a:cubicBezTo>
                      <a:pt x="66" y="79"/>
                      <a:pt x="51" y="89"/>
                      <a:pt x="34" y="89"/>
                    </a:cubicBezTo>
                    <a:cubicBezTo>
                      <a:pt x="20" y="89"/>
                      <a:pt x="9" y="85"/>
                      <a:pt x="0" y="77"/>
                    </a:cubicBezTo>
                    <a:lnTo>
                      <a:pt x="8"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 name="Freeform 145">
                <a:extLst>
                  <a:ext uri="{FF2B5EF4-FFF2-40B4-BE49-F238E27FC236}">
                    <a16:creationId xmlns:a16="http://schemas.microsoft.com/office/drawing/2014/main" id="{47BB3FD2-C320-4DC7-B3DF-CD2DCB59687F}"/>
                  </a:ext>
                </a:extLst>
              </p:cNvPr>
              <p:cNvSpPr>
                <a:spLocks/>
              </p:cNvSpPr>
              <p:nvPr userDrawn="1"/>
            </p:nvSpPr>
            <p:spPr bwMode="auto">
              <a:xfrm>
                <a:off x="5112" y="2585"/>
                <a:ext cx="157" cy="212"/>
              </a:xfrm>
              <a:custGeom>
                <a:avLst/>
                <a:gdLst>
                  <a:gd name="T0" fmla="*/ 9 w 66"/>
                  <a:gd name="T1" fmla="*/ 64 h 89"/>
                  <a:gd name="T2" fmla="*/ 34 w 66"/>
                  <a:gd name="T3" fmla="*/ 74 h 89"/>
                  <a:gd name="T4" fmla="*/ 49 w 66"/>
                  <a:gd name="T5" fmla="*/ 63 h 89"/>
                  <a:gd name="T6" fmla="*/ 22 w 66"/>
                  <a:gd name="T7" fmla="*/ 49 h 89"/>
                  <a:gd name="T8" fmla="*/ 2 w 66"/>
                  <a:gd name="T9" fmla="*/ 27 h 89"/>
                  <a:gd name="T10" fmla="*/ 34 w 66"/>
                  <a:gd name="T11" fmla="*/ 0 h 89"/>
                  <a:gd name="T12" fmla="*/ 62 w 66"/>
                  <a:gd name="T13" fmla="*/ 9 h 89"/>
                  <a:gd name="T14" fmla="*/ 53 w 66"/>
                  <a:gd name="T15" fmla="*/ 22 h 89"/>
                  <a:gd name="T16" fmla="*/ 35 w 66"/>
                  <a:gd name="T17" fmla="*/ 15 h 89"/>
                  <a:gd name="T18" fmla="*/ 20 w 66"/>
                  <a:gd name="T19" fmla="*/ 26 h 89"/>
                  <a:gd name="T20" fmla="*/ 35 w 66"/>
                  <a:gd name="T21" fmla="*/ 36 h 89"/>
                  <a:gd name="T22" fmla="*/ 66 w 66"/>
                  <a:gd name="T23" fmla="*/ 63 h 89"/>
                  <a:gd name="T24" fmla="*/ 34 w 66"/>
                  <a:gd name="T25" fmla="*/ 89 h 89"/>
                  <a:gd name="T26" fmla="*/ 0 w 66"/>
                  <a:gd name="T27" fmla="*/ 77 h 89"/>
                  <a:gd name="T28" fmla="*/ 9 w 66"/>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9">
                    <a:moveTo>
                      <a:pt x="9" y="64"/>
                    </a:moveTo>
                    <a:cubicBezTo>
                      <a:pt x="17" y="71"/>
                      <a:pt x="25" y="74"/>
                      <a:pt x="34" y="74"/>
                    </a:cubicBezTo>
                    <a:cubicBezTo>
                      <a:pt x="41" y="74"/>
                      <a:pt x="49" y="70"/>
                      <a:pt x="49" y="63"/>
                    </a:cubicBezTo>
                    <a:cubicBezTo>
                      <a:pt x="49" y="53"/>
                      <a:pt x="35" y="53"/>
                      <a:pt x="22" y="49"/>
                    </a:cubicBezTo>
                    <a:cubicBezTo>
                      <a:pt x="12" y="45"/>
                      <a:pt x="2" y="39"/>
                      <a:pt x="2" y="27"/>
                    </a:cubicBezTo>
                    <a:cubicBezTo>
                      <a:pt x="2" y="8"/>
                      <a:pt x="19" y="0"/>
                      <a:pt x="34" y="0"/>
                    </a:cubicBezTo>
                    <a:cubicBezTo>
                      <a:pt x="46" y="0"/>
                      <a:pt x="56" y="4"/>
                      <a:pt x="62" y="9"/>
                    </a:cubicBezTo>
                    <a:cubicBezTo>
                      <a:pt x="53" y="22"/>
                      <a:pt x="53" y="22"/>
                      <a:pt x="53" y="22"/>
                    </a:cubicBezTo>
                    <a:cubicBezTo>
                      <a:pt x="48" y="18"/>
                      <a:pt x="42" y="15"/>
                      <a:pt x="35" y="15"/>
                    </a:cubicBezTo>
                    <a:cubicBezTo>
                      <a:pt x="27" y="15"/>
                      <a:pt x="20" y="19"/>
                      <a:pt x="20" y="26"/>
                    </a:cubicBezTo>
                    <a:cubicBezTo>
                      <a:pt x="20" y="31"/>
                      <a:pt x="26" y="33"/>
                      <a:pt x="35" y="36"/>
                    </a:cubicBezTo>
                    <a:cubicBezTo>
                      <a:pt x="48" y="39"/>
                      <a:pt x="66" y="45"/>
                      <a:pt x="66" y="63"/>
                    </a:cubicBezTo>
                    <a:cubicBezTo>
                      <a:pt x="66" y="79"/>
                      <a:pt x="51" y="89"/>
                      <a:pt x="34" y="89"/>
                    </a:cubicBezTo>
                    <a:cubicBezTo>
                      <a:pt x="21" y="89"/>
                      <a:pt x="9" y="85"/>
                      <a:pt x="0" y="77"/>
                    </a:cubicBezTo>
                    <a:lnTo>
                      <a:pt x="9"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 name="Freeform 146">
                <a:extLst>
                  <a:ext uri="{FF2B5EF4-FFF2-40B4-BE49-F238E27FC236}">
                    <a16:creationId xmlns:a16="http://schemas.microsoft.com/office/drawing/2014/main" id="{93E6F30F-3C31-418E-90EA-BEF8F999E8BC}"/>
                  </a:ext>
                </a:extLst>
              </p:cNvPr>
              <p:cNvSpPr>
                <a:spLocks noEditPoints="1"/>
              </p:cNvSpPr>
              <p:nvPr userDrawn="1"/>
            </p:nvSpPr>
            <p:spPr bwMode="auto">
              <a:xfrm>
                <a:off x="5302" y="2585"/>
                <a:ext cx="209" cy="212"/>
              </a:xfrm>
              <a:custGeom>
                <a:avLst/>
                <a:gdLst>
                  <a:gd name="T0" fmla="*/ 44 w 88"/>
                  <a:gd name="T1" fmla="*/ 73 h 89"/>
                  <a:gd name="T2" fmla="*/ 71 w 88"/>
                  <a:gd name="T3" fmla="*/ 44 h 89"/>
                  <a:gd name="T4" fmla="*/ 44 w 88"/>
                  <a:gd name="T5" fmla="*/ 16 h 89"/>
                  <a:gd name="T6" fmla="*/ 17 w 88"/>
                  <a:gd name="T7" fmla="*/ 44 h 89"/>
                  <a:gd name="T8" fmla="*/ 44 w 88"/>
                  <a:gd name="T9" fmla="*/ 73 h 89"/>
                  <a:gd name="T10" fmla="*/ 44 w 88"/>
                  <a:gd name="T11" fmla="*/ 0 h 89"/>
                  <a:gd name="T12" fmla="*/ 88 w 88"/>
                  <a:gd name="T13" fmla="*/ 44 h 89"/>
                  <a:gd name="T14" fmla="*/ 44 w 88"/>
                  <a:gd name="T15" fmla="*/ 89 h 89"/>
                  <a:gd name="T16" fmla="*/ 0 w 88"/>
                  <a:gd name="T17" fmla="*/ 44 h 89"/>
                  <a:gd name="T18" fmla="*/ 44 w 88"/>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9">
                    <a:moveTo>
                      <a:pt x="44" y="73"/>
                    </a:moveTo>
                    <a:cubicBezTo>
                      <a:pt x="60" y="73"/>
                      <a:pt x="71" y="60"/>
                      <a:pt x="71" y="44"/>
                    </a:cubicBezTo>
                    <a:cubicBezTo>
                      <a:pt x="71" y="29"/>
                      <a:pt x="60" y="16"/>
                      <a:pt x="44" y="16"/>
                    </a:cubicBezTo>
                    <a:cubicBezTo>
                      <a:pt x="28" y="16"/>
                      <a:pt x="17" y="29"/>
                      <a:pt x="17" y="44"/>
                    </a:cubicBezTo>
                    <a:cubicBezTo>
                      <a:pt x="17" y="60"/>
                      <a:pt x="28" y="73"/>
                      <a:pt x="44" y="73"/>
                    </a:cubicBezTo>
                    <a:moveTo>
                      <a:pt x="44" y="0"/>
                    </a:moveTo>
                    <a:cubicBezTo>
                      <a:pt x="69" y="0"/>
                      <a:pt x="88" y="19"/>
                      <a:pt x="88" y="44"/>
                    </a:cubicBezTo>
                    <a:cubicBezTo>
                      <a:pt x="88" y="70"/>
                      <a:pt x="69" y="89"/>
                      <a:pt x="44" y="89"/>
                    </a:cubicBezTo>
                    <a:cubicBezTo>
                      <a:pt x="19" y="89"/>
                      <a:pt x="0" y="70"/>
                      <a:pt x="0" y="44"/>
                    </a:cubicBezTo>
                    <a:cubicBezTo>
                      <a:pt x="0" y="19"/>
                      <a:pt x="19" y="0"/>
                      <a:pt x="44"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 name="Freeform 147">
                <a:extLst>
                  <a:ext uri="{FF2B5EF4-FFF2-40B4-BE49-F238E27FC236}">
                    <a16:creationId xmlns:a16="http://schemas.microsoft.com/office/drawing/2014/main" id="{654E24A0-AAC7-4971-8881-8A7992F0F3D3}"/>
                  </a:ext>
                </a:extLst>
              </p:cNvPr>
              <p:cNvSpPr>
                <a:spLocks/>
              </p:cNvSpPr>
              <p:nvPr userDrawn="1"/>
            </p:nvSpPr>
            <p:spPr bwMode="auto">
              <a:xfrm>
                <a:off x="5544" y="2585"/>
                <a:ext cx="199" cy="212"/>
              </a:xfrm>
              <a:custGeom>
                <a:avLst/>
                <a:gdLst>
                  <a:gd name="T0" fmla="*/ 84 w 84"/>
                  <a:gd name="T1" fmla="*/ 69 h 89"/>
                  <a:gd name="T2" fmla="*/ 46 w 84"/>
                  <a:gd name="T3" fmla="*/ 89 h 89"/>
                  <a:gd name="T4" fmla="*/ 0 w 84"/>
                  <a:gd name="T5" fmla="*/ 44 h 89"/>
                  <a:gd name="T6" fmla="*/ 45 w 84"/>
                  <a:gd name="T7" fmla="*/ 0 h 89"/>
                  <a:gd name="T8" fmla="*/ 81 w 84"/>
                  <a:gd name="T9" fmla="*/ 18 h 89"/>
                  <a:gd name="T10" fmla="*/ 68 w 84"/>
                  <a:gd name="T11" fmla="*/ 29 h 89"/>
                  <a:gd name="T12" fmla="*/ 45 w 84"/>
                  <a:gd name="T13" fmla="*/ 16 h 89"/>
                  <a:gd name="T14" fmla="*/ 18 w 84"/>
                  <a:gd name="T15" fmla="*/ 44 h 89"/>
                  <a:gd name="T16" fmla="*/ 46 w 84"/>
                  <a:gd name="T17" fmla="*/ 73 h 89"/>
                  <a:gd name="T18" fmla="*/ 71 w 84"/>
                  <a:gd name="T19" fmla="*/ 59 h 89"/>
                  <a:gd name="T20" fmla="*/ 84 w 84"/>
                  <a:gd name="T2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9">
                    <a:moveTo>
                      <a:pt x="84" y="69"/>
                    </a:moveTo>
                    <a:cubicBezTo>
                      <a:pt x="77" y="81"/>
                      <a:pt x="62" y="89"/>
                      <a:pt x="46" y="89"/>
                    </a:cubicBezTo>
                    <a:cubicBezTo>
                      <a:pt x="20" y="89"/>
                      <a:pt x="0" y="70"/>
                      <a:pt x="0" y="44"/>
                    </a:cubicBezTo>
                    <a:cubicBezTo>
                      <a:pt x="0" y="19"/>
                      <a:pt x="19" y="0"/>
                      <a:pt x="45" y="0"/>
                    </a:cubicBezTo>
                    <a:cubicBezTo>
                      <a:pt x="60" y="0"/>
                      <a:pt x="73" y="7"/>
                      <a:pt x="81" y="18"/>
                    </a:cubicBezTo>
                    <a:cubicBezTo>
                      <a:pt x="68" y="29"/>
                      <a:pt x="68" y="29"/>
                      <a:pt x="68" y="29"/>
                    </a:cubicBezTo>
                    <a:cubicBezTo>
                      <a:pt x="64" y="23"/>
                      <a:pt x="56" y="16"/>
                      <a:pt x="45" y="16"/>
                    </a:cubicBezTo>
                    <a:cubicBezTo>
                      <a:pt x="29" y="16"/>
                      <a:pt x="18" y="28"/>
                      <a:pt x="18" y="44"/>
                    </a:cubicBezTo>
                    <a:cubicBezTo>
                      <a:pt x="18" y="61"/>
                      <a:pt x="30" y="73"/>
                      <a:pt x="46" y="73"/>
                    </a:cubicBezTo>
                    <a:cubicBezTo>
                      <a:pt x="57" y="73"/>
                      <a:pt x="65" y="67"/>
                      <a:pt x="71" y="59"/>
                    </a:cubicBezTo>
                    <a:lnTo>
                      <a:pt x="84" y="6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 name="Freeform 148">
                <a:extLst>
                  <a:ext uri="{FF2B5EF4-FFF2-40B4-BE49-F238E27FC236}">
                    <a16:creationId xmlns:a16="http://schemas.microsoft.com/office/drawing/2014/main" id="{F1011519-EF3A-494B-888F-9D53D9770201}"/>
                  </a:ext>
                </a:extLst>
              </p:cNvPr>
              <p:cNvSpPr>
                <a:spLocks noEditPoints="1"/>
              </p:cNvSpPr>
              <p:nvPr userDrawn="1"/>
            </p:nvSpPr>
            <p:spPr bwMode="auto">
              <a:xfrm>
                <a:off x="5774" y="2490"/>
                <a:ext cx="55" cy="302"/>
              </a:xfrm>
              <a:custGeom>
                <a:avLst/>
                <a:gdLst>
                  <a:gd name="T0" fmla="*/ 3 w 23"/>
                  <a:gd name="T1" fmla="*/ 42 h 127"/>
                  <a:gd name="T2" fmla="*/ 20 w 23"/>
                  <a:gd name="T3" fmla="*/ 42 h 127"/>
                  <a:gd name="T4" fmla="*/ 20 w 23"/>
                  <a:gd name="T5" fmla="*/ 127 h 127"/>
                  <a:gd name="T6" fmla="*/ 3 w 23"/>
                  <a:gd name="T7" fmla="*/ 127 h 127"/>
                  <a:gd name="T8" fmla="*/ 3 w 23"/>
                  <a:gd name="T9" fmla="*/ 42 h 127"/>
                  <a:gd name="T10" fmla="*/ 11 w 23"/>
                  <a:gd name="T11" fmla="*/ 0 h 127"/>
                  <a:gd name="T12" fmla="*/ 23 w 23"/>
                  <a:gd name="T13" fmla="*/ 11 h 127"/>
                  <a:gd name="T14" fmla="*/ 11 w 23"/>
                  <a:gd name="T15" fmla="*/ 23 h 127"/>
                  <a:gd name="T16" fmla="*/ 0 w 23"/>
                  <a:gd name="T17" fmla="*/ 11 h 127"/>
                  <a:gd name="T18" fmla="*/ 11 w 23"/>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7">
                    <a:moveTo>
                      <a:pt x="3" y="42"/>
                    </a:moveTo>
                    <a:cubicBezTo>
                      <a:pt x="20" y="42"/>
                      <a:pt x="20" y="42"/>
                      <a:pt x="20" y="42"/>
                    </a:cubicBezTo>
                    <a:cubicBezTo>
                      <a:pt x="20" y="127"/>
                      <a:pt x="20" y="127"/>
                      <a:pt x="20" y="127"/>
                    </a:cubicBezTo>
                    <a:cubicBezTo>
                      <a:pt x="3" y="127"/>
                      <a:pt x="3" y="127"/>
                      <a:pt x="3" y="127"/>
                    </a:cubicBezTo>
                    <a:lnTo>
                      <a:pt x="3" y="42"/>
                    </a:lnTo>
                    <a:close/>
                    <a:moveTo>
                      <a:pt x="11" y="0"/>
                    </a:moveTo>
                    <a:cubicBezTo>
                      <a:pt x="18" y="0"/>
                      <a:pt x="23" y="5"/>
                      <a:pt x="23" y="11"/>
                    </a:cubicBezTo>
                    <a:cubicBezTo>
                      <a:pt x="23" y="18"/>
                      <a:pt x="18" y="23"/>
                      <a:pt x="11" y="23"/>
                    </a:cubicBezTo>
                    <a:cubicBezTo>
                      <a:pt x="5" y="23"/>
                      <a:pt x="0" y="18"/>
                      <a:pt x="0" y="11"/>
                    </a:cubicBezTo>
                    <a:cubicBezTo>
                      <a:pt x="0" y="5"/>
                      <a:pt x="5" y="0"/>
                      <a:pt x="11"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 name="Freeform 149">
                <a:extLst>
                  <a:ext uri="{FF2B5EF4-FFF2-40B4-BE49-F238E27FC236}">
                    <a16:creationId xmlns:a16="http://schemas.microsoft.com/office/drawing/2014/main" id="{31BDAB6C-52D8-4288-A5D2-43FC09C7F9B9}"/>
                  </a:ext>
                </a:extLst>
              </p:cNvPr>
              <p:cNvSpPr>
                <a:spLocks noEditPoints="1"/>
              </p:cNvSpPr>
              <p:nvPr userDrawn="1"/>
            </p:nvSpPr>
            <p:spPr bwMode="auto">
              <a:xfrm>
                <a:off x="5869" y="2585"/>
                <a:ext cx="204" cy="212"/>
              </a:xfrm>
              <a:custGeom>
                <a:avLst/>
                <a:gdLst>
                  <a:gd name="T0" fmla="*/ 69 w 86"/>
                  <a:gd name="T1" fmla="*/ 28 h 89"/>
                  <a:gd name="T2" fmla="*/ 45 w 86"/>
                  <a:gd name="T3" fmla="*/ 16 h 89"/>
                  <a:gd name="T4" fmla="*/ 17 w 86"/>
                  <a:gd name="T5" fmla="*/ 44 h 89"/>
                  <a:gd name="T6" fmla="*/ 46 w 86"/>
                  <a:gd name="T7" fmla="*/ 73 h 89"/>
                  <a:gd name="T8" fmla="*/ 69 w 86"/>
                  <a:gd name="T9" fmla="*/ 60 h 89"/>
                  <a:gd name="T10" fmla="*/ 69 w 86"/>
                  <a:gd name="T11" fmla="*/ 28 h 89"/>
                  <a:gd name="T12" fmla="*/ 70 w 86"/>
                  <a:gd name="T13" fmla="*/ 79 h 89"/>
                  <a:gd name="T14" fmla="*/ 43 w 86"/>
                  <a:gd name="T15" fmla="*/ 89 h 89"/>
                  <a:gd name="T16" fmla="*/ 22 w 86"/>
                  <a:gd name="T17" fmla="*/ 83 h 89"/>
                  <a:gd name="T18" fmla="*/ 0 w 86"/>
                  <a:gd name="T19" fmla="*/ 44 h 89"/>
                  <a:gd name="T20" fmla="*/ 22 w 86"/>
                  <a:gd name="T21" fmla="*/ 5 h 89"/>
                  <a:gd name="T22" fmla="*/ 43 w 86"/>
                  <a:gd name="T23" fmla="*/ 0 h 89"/>
                  <a:gd name="T24" fmla="*/ 70 w 86"/>
                  <a:gd name="T25" fmla="*/ 10 h 89"/>
                  <a:gd name="T26" fmla="*/ 70 w 86"/>
                  <a:gd name="T27" fmla="*/ 2 h 89"/>
                  <a:gd name="T28" fmla="*/ 86 w 86"/>
                  <a:gd name="T29" fmla="*/ 2 h 89"/>
                  <a:gd name="T30" fmla="*/ 86 w 86"/>
                  <a:gd name="T31" fmla="*/ 87 h 89"/>
                  <a:gd name="T32" fmla="*/ 70 w 86"/>
                  <a:gd name="T33" fmla="*/ 87 h 89"/>
                  <a:gd name="T34" fmla="*/ 70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4" y="21"/>
                      <a:pt x="55" y="16"/>
                      <a:pt x="45" y="16"/>
                    </a:cubicBezTo>
                    <a:cubicBezTo>
                      <a:pt x="28" y="16"/>
                      <a:pt x="17" y="29"/>
                      <a:pt x="17" y="44"/>
                    </a:cubicBezTo>
                    <a:cubicBezTo>
                      <a:pt x="17" y="60"/>
                      <a:pt x="29" y="73"/>
                      <a:pt x="46" y="73"/>
                    </a:cubicBezTo>
                    <a:cubicBezTo>
                      <a:pt x="54" y="73"/>
                      <a:pt x="63" y="68"/>
                      <a:pt x="69" y="60"/>
                    </a:cubicBezTo>
                    <a:lnTo>
                      <a:pt x="69" y="28"/>
                    </a:lnTo>
                    <a:close/>
                    <a:moveTo>
                      <a:pt x="70" y="79"/>
                    </a:moveTo>
                    <a:cubicBezTo>
                      <a:pt x="63" y="85"/>
                      <a:pt x="53" y="89"/>
                      <a:pt x="43" y="89"/>
                    </a:cubicBezTo>
                    <a:cubicBezTo>
                      <a:pt x="36" y="89"/>
                      <a:pt x="28" y="87"/>
                      <a:pt x="22" y="83"/>
                    </a:cubicBezTo>
                    <a:cubicBezTo>
                      <a:pt x="9" y="76"/>
                      <a:pt x="0" y="61"/>
                      <a:pt x="0" y="44"/>
                    </a:cubicBezTo>
                    <a:cubicBezTo>
                      <a:pt x="0" y="27"/>
                      <a:pt x="9" y="13"/>
                      <a:pt x="22" y="5"/>
                    </a:cubicBezTo>
                    <a:cubicBezTo>
                      <a:pt x="28" y="2"/>
                      <a:pt x="35" y="0"/>
                      <a:pt x="43" y="0"/>
                    </a:cubicBezTo>
                    <a:cubicBezTo>
                      <a:pt x="52" y="0"/>
                      <a:pt x="62" y="3"/>
                      <a:pt x="70" y="10"/>
                    </a:cubicBezTo>
                    <a:cubicBezTo>
                      <a:pt x="70" y="2"/>
                      <a:pt x="70" y="2"/>
                      <a:pt x="70" y="2"/>
                    </a:cubicBezTo>
                    <a:cubicBezTo>
                      <a:pt x="86" y="2"/>
                      <a:pt x="86" y="2"/>
                      <a:pt x="86" y="2"/>
                    </a:cubicBezTo>
                    <a:cubicBezTo>
                      <a:pt x="86" y="87"/>
                      <a:pt x="86" y="87"/>
                      <a:pt x="86"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9" name="Freeform 150">
                <a:extLst>
                  <a:ext uri="{FF2B5EF4-FFF2-40B4-BE49-F238E27FC236}">
                    <a16:creationId xmlns:a16="http://schemas.microsoft.com/office/drawing/2014/main" id="{E6932055-8C63-431B-897A-5D0483BE34C3}"/>
                  </a:ext>
                </a:extLst>
              </p:cNvPr>
              <p:cNvSpPr>
                <a:spLocks/>
              </p:cNvSpPr>
              <p:nvPr userDrawn="1"/>
            </p:nvSpPr>
            <p:spPr bwMode="auto">
              <a:xfrm>
                <a:off x="6109" y="2533"/>
                <a:ext cx="156" cy="264"/>
              </a:xfrm>
              <a:custGeom>
                <a:avLst/>
                <a:gdLst>
                  <a:gd name="T0" fmla="*/ 66 w 66"/>
                  <a:gd name="T1" fmla="*/ 109 h 111"/>
                  <a:gd name="T2" fmla="*/ 53 w 66"/>
                  <a:gd name="T3" fmla="*/ 111 h 111"/>
                  <a:gd name="T4" fmla="*/ 29 w 66"/>
                  <a:gd name="T5" fmla="*/ 101 h 111"/>
                  <a:gd name="T6" fmla="*/ 22 w 66"/>
                  <a:gd name="T7" fmla="*/ 78 h 111"/>
                  <a:gd name="T8" fmla="*/ 22 w 66"/>
                  <a:gd name="T9" fmla="*/ 39 h 111"/>
                  <a:gd name="T10" fmla="*/ 0 w 66"/>
                  <a:gd name="T11" fmla="*/ 39 h 111"/>
                  <a:gd name="T12" fmla="*/ 0 w 66"/>
                  <a:gd name="T13" fmla="*/ 24 h 111"/>
                  <a:gd name="T14" fmla="*/ 22 w 66"/>
                  <a:gd name="T15" fmla="*/ 24 h 111"/>
                  <a:gd name="T16" fmla="*/ 22 w 66"/>
                  <a:gd name="T17" fmla="*/ 0 h 111"/>
                  <a:gd name="T18" fmla="*/ 39 w 66"/>
                  <a:gd name="T19" fmla="*/ 0 h 111"/>
                  <a:gd name="T20" fmla="*/ 39 w 66"/>
                  <a:gd name="T21" fmla="*/ 24 h 111"/>
                  <a:gd name="T22" fmla="*/ 66 w 66"/>
                  <a:gd name="T23" fmla="*/ 24 h 111"/>
                  <a:gd name="T24" fmla="*/ 66 w 66"/>
                  <a:gd name="T25" fmla="*/ 39 h 111"/>
                  <a:gd name="T26" fmla="*/ 39 w 66"/>
                  <a:gd name="T27" fmla="*/ 39 h 111"/>
                  <a:gd name="T28" fmla="*/ 39 w 66"/>
                  <a:gd name="T29" fmla="*/ 79 h 111"/>
                  <a:gd name="T30" fmla="*/ 42 w 66"/>
                  <a:gd name="T31" fmla="*/ 90 h 111"/>
                  <a:gd name="T32" fmla="*/ 53 w 66"/>
                  <a:gd name="T33" fmla="*/ 95 h 111"/>
                  <a:gd name="T34" fmla="*/ 63 w 66"/>
                  <a:gd name="T35" fmla="*/ 93 h 111"/>
                  <a:gd name="T36" fmla="*/ 66 w 66"/>
                  <a:gd name="T3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11">
                    <a:moveTo>
                      <a:pt x="66" y="109"/>
                    </a:moveTo>
                    <a:cubicBezTo>
                      <a:pt x="63" y="110"/>
                      <a:pt x="58" y="111"/>
                      <a:pt x="53" y="111"/>
                    </a:cubicBezTo>
                    <a:cubicBezTo>
                      <a:pt x="42" y="111"/>
                      <a:pt x="34" y="107"/>
                      <a:pt x="29" y="101"/>
                    </a:cubicBezTo>
                    <a:cubicBezTo>
                      <a:pt x="24" y="95"/>
                      <a:pt x="22" y="87"/>
                      <a:pt x="22" y="78"/>
                    </a:cubicBezTo>
                    <a:cubicBezTo>
                      <a:pt x="22" y="39"/>
                      <a:pt x="22" y="39"/>
                      <a:pt x="22" y="39"/>
                    </a:cubicBezTo>
                    <a:cubicBezTo>
                      <a:pt x="0" y="39"/>
                      <a:pt x="0" y="39"/>
                      <a:pt x="0" y="39"/>
                    </a:cubicBezTo>
                    <a:cubicBezTo>
                      <a:pt x="0" y="24"/>
                      <a:pt x="0" y="24"/>
                      <a:pt x="0" y="24"/>
                    </a:cubicBezTo>
                    <a:cubicBezTo>
                      <a:pt x="22" y="24"/>
                      <a:pt x="22" y="24"/>
                      <a:pt x="22" y="24"/>
                    </a:cubicBezTo>
                    <a:cubicBezTo>
                      <a:pt x="22" y="0"/>
                      <a:pt x="22" y="0"/>
                      <a:pt x="22" y="0"/>
                    </a:cubicBezTo>
                    <a:cubicBezTo>
                      <a:pt x="39" y="0"/>
                      <a:pt x="39" y="0"/>
                      <a:pt x="39" y="0"/>
                    </a:cubicBezTo>
                    <a:cubicBezTo>
                      <a:pt x="39" y="24"/>
                      <a:pt x="39" y="24"/>
                      <a:pt x="39" y="24"/>
                    </a:cubicBezTo>
                    <a:cubicBezTo>
                      <a:pt x="66" y="24"/>
                      <a:pt x="66" y="24"/>
                      <a:pt x="66" y="24"/>
                    </a:cubicBezTo>
                    <a:cubicBezTo>
                      <a:pt x="66" y="39"/>
                      <a:pt x="66" y="39"/>
                      <a:pt x="66" y="39"/>
                    </a:cubicBezTo>
                    <a:cubicBezTo>
                      <a:pt x="39" y="39"/>
                      <a:pt x="39" y="39"/>
                      <a:pt x="39" y="39"/>
                    </a:cubicBezTo>
                    <a:cubicBezTo>
                      <a:pt x="39" y="79"/>
                      <a:pt x="39" y="79"/>
                      <a:pt x="39" y="79"/>
                    </a:cubicBezTo>
                    <a:cubicBezTo>
                      <a:pt x="39" y="84"/>
                      <a:pt x="39" y="87"/>
                      <a:pt x="42" y="90"/>
                    </a:cubicBezTo>
                    <a:cubicBezTo>
                      <a:pt x="44" y="93"/>
                      <a:pt x="49" y="95"/>
                      <a:pt x="53" y="95"/>
                    </a:cubicBezTo>
                    <a:cubicBezTo>
                      <a:pt x="56" y="95"/>
                      <a:pt x="60" y="94"/>
                      <a:pt x="63" y="93"/>
                    </a:cubicBezTo>
                    <a:lnTo>
                      <a:pt x="66" y="10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0" name="Freeform 151">
                <a:extLst>
                  <a:ext uri="{FF2B5EF4-FFF2-40B4-BE49-F238E27FC236}">
                    <a16:creationId xmlns:a16="http://schemas.microsoft.com/office/drawing/2014/main" id="{3A9BE90A-849E-4BBA-A064-D8F2F71941E5}"/>
                  </a:ext>
                </a:extLst>
              </p:cNvPr>
              <p:cNvSpPr>
                <a:spLocks noEditPoints="1"/>
              </p:cNvSpPr>
              <p:nvPr userDrawn="1"/>
            </p:nvSpPr>
            <p:spPr bwMode="auto">
              <a:xfrm>
                <a:off x="6291" y="2585"/>
                <a:ext cx="197" cy="212"/>
              </a:xfrm>
              <a:custGeom>
                <a:avLst/>
                <a:gdLst>
                  <a:gd name="T0" fmla="*/ 18 w 83"/>
                  <a:gd name="T1" fmla="*/ 33 h 89"/>
                  <a:gd name="T2" fmla="*/ 65 w 83"/>
                  <a:gd name="T3" fmla="*/ 33 h 89"/>
                  <a:gd name="T4" fmla="*/ 42 w 83"/>
                  <a:gd name="T5" fmla="*/ 15 h 89"/>
                  <a:gd name="T6" fmla="*/ 18 w 83"/>
                  <a:gd name="T7" fmla="*/ 33 h 89"/>
                  <a:gd name="T8" fmla="*/ 17 w 83"/>
                  <a:gd name="T9" fmla="*/ 48 h 89"/>
                  <a:gd name="T10" fmla="*/ 45 w 83"/>
                  <a:gd name="T11" fmla="*/ 74 h 89"/>
                  <a:gd name="T12" fmla="*/ 69 w 83"/>
                  <a:gd name="T13" fmla="*/ 62 h 89"/>
                  <a:gd name="T14" fmla="*/ 80 w 83"/>
                  <a:gd name="T15" fmla="*/ 73 h 89"/>
                  <a:gd name="T16" fmla="*/ 44 w 83"/>
                  <a:gd name="T17" fmla="*/ 89 h 89"/>
                  <a:gd name="T18" fmla="*/ 0 w 83"/>
                  <a:gd name="T19" fmla="*/ 44 h 89"/>
                  <a:gd name="T20" fmla="*/ 42 w 83"/>
                  <a:gd name="T21" fmla="*/ 0 h 89"/>
                  <a:gd name="T22" fmla="*/ 83 w 83"/>
                  <a:gd name="T23" fmla="*/ 44 h 89"/>
                  <a:gd name="T24" fmla="*/ 83 w 83"/>
                  <a:gd name="T25" fmla="*/ 48 h 89"/>
                  <a:gd name="T26" fmla="*/ 17 w 83"/>
                  <a:gd name="T27"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9">
                    <a:moveTo>
                      <a:pt x="18" y="33"/>
                    </a:moveTo>
                    <a:cubicBezTo>
                      <a:pt x="65" y="33"/>
                      <a:pt x="65" y="33"/>
                      <a:pt x="65" y="33"/>
                    </a:cubicBezTo>
                    <a:cubicBezTo>
                      <a:pt x="62" y="23"/>
                      <a:pt x="53" y="15"/>
                      <a:pt x="42" y="15"/>
                    </a:cubicBezTo>
                    <a:cubicBezTo>
                      <a:pt x="31" y="15"/>
                      <a:pt x="21" y="22"/>
                      <a:pt x="18" y="33"/>
                    </a:cubicBezTo>
                    <a:moveTo>
                      <a:pt x="17" y="48"/>
                    </a:moveTo>
                    <a:cubicBezTo>
                      <a:pt x="18" y="62"/>
                      <a:pt x="30" y="74"/>
                      <a:pt x="45" y="74"/>
                    </a:cubicBezTo>
                    <a:cubicBezTo>
                      <a:pt x="57" y="74"/>
                      <a:pt x="64" y="68"/>
                      <a:pt x="69" y="62"/>
                    </a:cubicBezTo>
                    <a:cubicBezTo>
                      <a:pt x="80" y="73"/>
                      <a:pt x="80" y="73"/>
                      <a:pt x="80" y="73"/>
                    </a:cubicBezTo>
                    <a:cubicBezTo>
                      <a:pt x="74" y="81"/>
                      <a:pt x="62" y="89"/>
                      <a:pt x="44" y="89"/>
                    </a:cubicBezTo>
                    <a:cubicBezTo>
                      <a:pt x="20" y="89"/>
                      <a:pt x="0" y="70"/>
                      <a:pt x="0" y="44"/>
                    </a:cubicBezTo>
                    <a:cubicBezTo>
                      <a:pt x="0" y="19"/>
                      <a:pt x="18" y="0"/>
                      <a:pt x="42" y="0"/>
                    </a:cubicBezTo>
                    <a:cubicBezTo>
                      <a:pt x="66" y="0"/>
                      <a:pt x="83" y="19"/>
                      <a:pt x="83" y="44"/>
                    </a:cubicBezTo>
                    <a:cubicBezTo>
                      <a:pt x="83" y="45"/>
                      <a:pt x="83" y="46"/>
                      <a:pt x="83" y="48"/>
                    </a:cubicBezTo>
                    <a:lnTo>
                      <a:pt x="17" y="48"/>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1" name="Freeform 152">
                <a:extLst>
                  <a:ext uri="{FF2B5EF4-FFF2-40B4-BE49-F238E27FC236}">
                    <a16:creationId xmlns:a16="http://schemas.microsoft.com/office/drawing/2014/main" id="{13DC28CB-54BC-4820-984C-D1A694F4D666}"/>
                  </a:ext>
                </a:extLst>
              </p:cNvPr>
              <p:cNvSpPr>
                <a:spLocks/>
              </p:cNvSpPr>
              <p:nvPr userDrawn="1"/>
            </p:nvSpPr>
            <p:spPr bwMode="auto">
              <a:xfrm>
                <a:off x="6517" y="2585"/>
                <a:ext cx="159" cy="212"/>
              </a:xfrm>
              <a:custGeom>
                <a:avLst/>
                <a:gdLst>
                  <a:gd name="T0" fmla="*/ 9 w 67"/>
                  <a:gd name="T1" fmla="*/ 64 h 89"/>
                  <a:gd name="T2" fmla="*/ 35 w 67"/>
                  <a:gd name="T3" fmla="*/ 74 h 89"/>
                  <a:gd name="T4" fmla="*/ 49 w 67"/>
                  <a:gd name="T5" fmla="*/ 63 h 89"/>
                  <a:gd name="T6" fmla="*/ 23 w 67"/>
                  <a:gd name="T7" fmla="*/ 49 h 89"/>
                  <a:gd name="T8" fmla="*/ 3 w 67"/>
                  <a:gd name="T9" fmla="*/ 27 h 89"/>
                  <a:gd name="T10" fmla="*/ 35 w 67"/>
                  <a:gd name="T11" fmla="*/ 0 h 89"/>
                  <a:gd name="T12" fmla="*/ 63 w 67"/>
                  <a:gd name="T13" fmla="*/ 9 h 89"/>
                  <a:gd name="T14" fmla="*/ 54 w 67"/>
                  <a:gd name="T15" fmla="*/ 22 h 89"/>
                  <a:gd name="T16" fmla="*/ 36 w 67"/>
                  <a:gd name="T17" fmla="*/ 15 h 89"/>
                  <a:gd name="T18" fmla="*/ 20 w 67"/>
                  <a:gd name="T19" fmla="*/ 26 h 89"/>
                  <a:gd name="T20" fmla="*/ 36 w 67"/>
                  <a:gd name="T21" fmla="*/ 36 h 89"/>
                  <a:gd name="T22" fmla="*/ 67 w 67"/>
                  <a:gd name="T23" fmla="*/ 63 h 89"/>
                  <a:gd name="T24" fmla="*/ 35 w 67"/>
                  <a:gd name="T25" fmla="*/ 89 h 89"/>
                  <a:gd name="T26" fmla="*/ 0 w 67"/>
                  <a:gd name="T27" fmla="*/ 77 h 89"/>
                  <a:gd name="T28" fmla="*/ 9 w 67"/>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9">
                    <a:moveTo>
                      <a:pt x="9" y="64"/>
                    </a:moveTo>
                    <a:cubicBezTo>
                      <a:pt x="17" y="71"/>
                      <a:pt x="26" y="74"/>
                      <a:pt x="35" y="74"/>
                    </a:cubicBezTo>
                    <a:cubicBezTo>
                      <a:pt x="42" y="74"/>
                      <a:pt x="49" y="70"/>
                      <a:pt x="49" y="63"/>
                    </a:cubicBezTo>
                    <a:cubicBezTo>
                      <a:pt x="49" y="53"/>
                      <a:pt x="35" y="53"/>
                      <a:pt x="23" y="49"/>
                    </a:cubicBezTo>
                    <a:cubicBezTo>
                      <a:pt x="12" y="45"/>
                      <a:pt x="3" y="39"/>
                      <a:pt x="3" y="27"/>
                    </a:cubicBezTo>
                    <a:cubicBezTo>
                      <a:pt x="3" y="8"/>
                      <a:pt x="19" y="0"/>
                      <a:pt x="35" y="0"/>
                    </a:cubicBezTo>
                    <a:cubicBezTo>
                      <a:pt x="47" y="0"/>
                      <a:pt x="56" y="4"/>
                      <a:pt x="63" y="9"/>
                    </a:cubicBezTo>
                    <a:cubicBezTo>
                      <a:pt x="54" y="22"/>
                      <a:pt x="54" y="22"/>
                      <a:pt x="54" y="22"/>
                    </a:cubicBezTo>
                    <a:cubicBezTo>
                      <a:pt x="49" y="18"/>
                      <a:pt x="43" y="15"/>
                      <a:pt x="36" y="15"/>
                    </a:cubicBezTo>
                    <a:cubicBezTo>
                      <a:pt x="27" y="15"/>
                      <a:pt x="20" y="19"/>
                      <a:pt x="20" y="26"/>
                    </a:cubicBezTo>
                    <a:cubicBezTo>
                      <a:pt x="20" y="31"/>
                      <a:pt x="27" y="33"/>
                      <a:pt x="36" y="36"/>
                    </a:cubicBezTo>
                    <a:cubicBezTo>
                      <a:pt x="49" y="39"/>
                      <a:pt x="67" y="45"/>
                      <a:pt x="67" y="63"/>
                    </a:cubicBezTo>
                    <a:cubicBezTo>
                      <a:pt x="67" y="79"/>
                      <a:pt x="52" y="89"/>
                      <a:pt x="35" y="89"/>
                    </a:cubicBezTo>
                    <a:cubicBezTo>
                      <a:pt x="21" y="89"/>
                      <a:pt x="10" y="85"/>
                      <a:pt x="0" y="77"/>
                    </a:cubicBezTo>
                    <a:lnTo>
                      <a:pt x="9"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spTree>
    <p:extLst>
      <p:ext uri="{BB962C8B-B14F-4D97-AF65-F5344CB8AC3E}">
        <p14:creationId xmlns:p14="http://schemas.microsoft.com/office/powerpoint/2010/main" val="3348380021"/>
      </p:ext>
    </p:extLst>
  </p:cSld>
  <p:clrMapOvr>
    <a:masterClrMapping/>
  </p:clrMapOvr>
  <p:extLst>
    <p:ext uri="{DCECCB84-F9BA-43D5-87BE-67443E8EF086}">
      <p15:sldGuideLst xmlns:p15="http://schemas.microsoft.com/office/powerpoint/2012/main">
        <p15:guide id="1" orient="horz" pos="504">
          <p15:clr>
            <a:srgbClr val="FBAE40"/>
          </p15:clr>
        </p15:guide>
        <p15:guide id="2" orient="horz" pos="3816">
          <p15:clr>
            <a:srgbClr val="FBAE40"/>
          </p15:clr>
        </p15:guide>
        <p15:guide id="3" pos="483">
          <p15:clr>
            <a:srgbClr val="FBAE40"/>
          </p15:clr>
        </p15:guide>
        <p15:guide id="4" pos="7197">
          <p15:clr>
            <a:srgbClr val="FBAE40"/>
          </p15:clr>
        </p15:guide>
        <p15:guide id="5" pos="361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blue te reo">
    <p:bg>
      <p:bgPr>
        <a:solidFill>
          <a:schemeClr val="tx2"/>
        </a:solidFill>
        <a:effectLst/>
      </p:bgPr>
    </p:bg>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3714A7BD-4DA9-9E4E-9672-D592219F1CEC}"/>
              </a:ext>
            </a:extLst>
          </p:cNvPr>
          <p:cNvPicPr>
            <a:picLocks noChangeAspect="1"/>
          </p:cNvPicPr>
          <p:nvPr userDrawn="1"/>
        </p:nvPicPr>
        <p:blipFill>
          <a:blip r:embed="rId2"/>
          <a:srcRect/>
          <a:stretch/>
        </p:blipFill>
        <p:spPr>
          <a:xfrm>
            <a:off x="592781" y="4664313"/>
            <a:ext cx="4325208" cy="2198349"/>
          </a:xfrm>
          <a:prstGeom prst="rect">
            <a:avLst/>
          </a:prstGeom>
        </p:spPr>
      </p:pic>
      <p:sp>
        <p:nvSpPr>
          <p:cNvPr id="8" name="Text Placeholder 2">
            <a:extLst>
              <a:ext uri="{FF2B5EF4-FFF2-40B4-BE49-F238E27FC236}">
                <a16:creationId xmlns:a16="http://schemas.microsoft.com/office/drawing/2014/main" id="{9B81B06F-4630-5F45-AF24-3D8BF1F37B24}"/>
              </a:ext>
            </a:extLst>
          </p:cNvPr>
          <p:cNvSpPr>
            <a:spLocks noGrp="1"/>
          </p:cNvSpPr>
          <p:nvPr>
            <p:ph type="body" sz="quarter" idx="10" hasCustomPrompt="1"/>
          </p:nvPr>
        </p:nvSpPr>
        <p:spPr>
          <a:xfrm>
            <a:off x="5623359" y="878900"/>
            <a:ext cx="5802313" cy="1778500"/>
          </a:xfrm>
        </p:spPr>
        <p:txBody>
          <a:bodyPr wrap="square" tIns="46800">
            <a:spAutoFit/>
          </a:bodyPr>
          <a:lstStyle>
            <a:lvl1pPr marL="14288" indent="-14288" algn="l">
              <a:lnSpc>
                <a:spcPct val="90000"/>
              </a:lnSpc>
              <a:buNone/>
              <a:tabLst/>
              <a:defRPr sz="6000" b="1" i="0">
                <a:solidFill>
                  <a:schemeClr val="bg1"/>
                </a:solidFill>
                <a:latin typeface="Avenir Next LT Pro Demi" panose="020B0704020202020204" pitchFamily="34" charset="0"/>
              </a:defRPr>
            </a:lvl1pPr>
            <a:lvl2pPr>
              <a:defRPr b="1" i="0">
                <a:latin typeface="Brown" pitchFamily="2" charset="77"/>
              </a:defRPr>
            </a:lvl2pPr>
            <a:lvl3pPr>
              <a:defRPr b="1" i="0">
                <a:latin typeface="Brown" pitchFamily="2" charset="77"/>
              </a:defRPr>
            </a:lvl3pPr>
            <a:lvl4pPr>
              <a:defRPr b="1" i="0">
                <a:latin typeface="Brown" pitchFamily="2" charset="77"/>
              </a:defRPr>
            </a:lvl4pPr>
            <a:lvl5pPr>
              <a:defRPr b="1" i="0">
                <a:latin typeface="Brown" pitchFamily="2" charset="77"/>
              </a:defRPr>
            </a:lvl5pPr>
          </a:lstStyle>
          <a:p>
            <a:pPr lvl="0"/>
            <a:r>
              <a:rPr lang="en-US"/>
              <a:t>Click to edit title slide</a:t>
            </a:r>
          </a:p>
        </p:txBody>
      </p:sp>
      <p:sp>
        <p:nvSpPr>
          <p:cNvPr id="9" name="Text Placeholder 3">
            <a:extLst>
              <a:ext uri="{FF2B5EF4-FFF2-40B4-BE49-F238E27FC236}">
                <a16:creationId xmlns:a16="http://schemas.microsoft.com/office/drawing/2014/main" id="{693DCE8E-A976-2649-A9FD-B23731D7AC13}"/>
              </a:ext>
            </a:extLst>
          </p:cNvPr>
          <p:cNvSpPr>
            <a:spLocks noGrp="1"/>
          </p:cNvSpPr>
          <p:nvPr>
            <p:ph type="body" sz="quarter" idx="11" hasCustomPrompt="1"/>
          </p:nvPr>
        </p:nvSpPr>
        <p:spPr>
          <a:xfrm>
            <a:off x="5623359" y="2847426"/>
            <a:ext cx="5689600" cy="770980"/>
          </a:xfrm>
        </p:spPr>
        <p:txBody>
          <a:bodyPr>
            <a:spAutoFit/>
          </a:bodyPr>
          <a:lstStyle>
            <a:lvl1pPr marL="14288" indent="-14288">
              <a:buNone/>
              <a:tabLst/>
              <a:defRPr sz="4000" b="1" i="0">
                <a:solidFill>
                  <a:schemeClr val="bg2"/>
                </a:solidFill>
                <a:latin typeface="Avenir Next LT Pro Demi" panose="020B0704020202020204" pitchFamily="34" charset="0"/>
              </a:defRPr>
            </a:lvl1pPr>
            <a:lvl2pPr>
              <a:buNone/>
              <a:defRPr b="0" i="0">
                <a:latin typeface="Avenir Next Medium" panose="020B0503020202020204" pitchFamily="34" charset="0"/>
              </a:defRPr>
            </a:lvl2pPr>
            <a:lvl3pPr>
              <a:buNone/>
              <a:defRPr b="0" i="0">
                <a:latin typeface="Avenir Next Medium" panose="020B0503020202020204" pitchFamily="34" charset="0"/>
              </a:defRPr>
            </a:lvl3pPr>
            <a:lvl4pPr>
              <a:buNone/>
              <a:defRPr b="0" i="0">
                <a:latin typeface="Avenir Next Medium" panose="020B0503020202020204" pitchFamily="34" charset="0"/>
              </a:defRPr>
            </a:lvl4pPr>
            <a:lvl5pPr>
              <a:buNone/>
              <a:defRPr b="0" i="0">
                <a:latin typeface="Avenir Next Medium" panose="020B0503020202020204" pitchFamily="34" charset="0"/>
              </a:defRPr>
            </a:lvl5pPr>
          </a:lstStyle>
          <a:p>
            <a:pPr lvl="0"/>
            <a:r>
              <a:rPr lang="en-US"/>
              <a:t>Click here to add text</a:t>
            </a:r>
          </a:p>
        </p:txBody>
      </p:sp>
      <p:sp>
        <p:nvSpPr>
          <p:cNvPr id="10" name="Text Placeholder 16">
            <a:extLst>
              <a:ext uri="{FF2B5EF4-FFF2-40B4-BE49-F238E27FC236}">
                <a16:creationId xmlns:a16="http://schemas.microsoft.com/office/drawing/2014/main" id="{6EBF895A-6850-E543-A996-41275983727C}"/>
              </a:ext>
            </a:extLst>
          </p:cNvPr>
          <p:cNvSpPr>
            <a:spLocks noGrp="1"/>
          </p:cNvSpPr>
          <p:nvPr>
            <p:ph type="body" sz="quarter" idx="12" hasCustomPrompt="1"/>
          </p:nvPr>
        </p:nvSpPr>
        <p:spPr>
          <a:xfrm>
            <a:off x="5623360" y="3699172"/>
            <a:ext cx="4330110" cy="892552"/>
          </a:xfrm>
        </p:spPr>
        <p:txBody>
          <a:bodyPr wrap="square">
            <a:spAutoFit/>
          </a:bodyPr>
          <a:lstStyle>
            <a:lvl1pPr marL="14288" indent="-14288">
              <a:lnSpc>
                <a:spcPct val="100000"/>
              </a:lnSpc>
              <a:buNone/>
              <a:tabLst/>
              <a:defRPr sz="2600" b="0" i="0">
                <a:solidFill>
                  <a:schemeClr val="accent2"/>
                </a:solidFill>
                <a:latin typeface="Avenir Next LT Pro Light" panose="020B0304020202020204" pitchFamily="34" charset="0"/>
              </a:defRPr>
            </a:lvl1pPr>
            <a:lvl2pPr>
              <a:buNone/>
              <a:defRPr>
                <a:latin typeface="Avenir Next" panose="020B0503020202020204" pitchFamily="34" charset="0"/>
              </a:defRPr>
            </a:lvl2pPr>
            <a:lvl3pPr>
              <a:buNone/>
              <a:defRPr>
                <a:latin typeface="Avenir Next" panose="020B0503020202020204" pitchFamily="34" charset="0"/>
              </a:defRPr>
            </a:lvl3pPr>
            <a:lvl4pPr>
              <a:buNone/>
              <a:defRPr>
                <a:latin typeface="Avenir Next" panose="020B0503020202020204" pitchFamily="34" charset="0"/>
              </a:defRPr>
            </a:lvl4pPr>
            <a:lvl5pPr>
              <a:buNone/>
              <a:defRPr>
                <a:latin typeface="Avenir Next" panose="020B0503020202020204" pitchFamily="34" charset="0"/>
              </a:defRPr>
            </a:lvl5pPr>
          </a:lstStyle>
          <a:p>
            <a:pPr lvl="0"/>
            <a:r>
              <a:rPr lang="en-US"/>
              <a:t>Click here to add description text</a:t>
            </a:r>
          </a:p>
        </p:txBody>
      </p:sp>
      <p:pic>
        <p:nvPicPr>
          <p:cNvPr id="3" name="Picture 2" descr="Text&#10;&#10;Description automatically generated">
            <a:extLst>
              <a:ext uri="{FF2B5EF4-FFF2-40B4-BE49-F238E27FC236}">
                <a16:creationId xmlns:a16="http://schemas.microsoft.com/office/drawing/2014/main" id="{927006A7-6EF6-4820-A947-89D9DA95AA91}"/>
              </a:ext>
            </a:extLst>
          </p:cNvPr>
          <p:cNvPicPr>
            <a:picLocks noChangeAspect="1"/>
          </p:cNvPicPr>
          <p:nvPr userDrawn="1"/>
        </p:nvPicPr>
        <p:blipFill>
          <a:blip r:embed="rId3"/>
          <a:stretch>
            <a:fillRect/>
          </a:stretch>
        </p:blipFill>
        <p:spPr>
          <a:xfrm>
            <a:off x="327492" y="357969"/>
            <a:ext cx="5047545" cy="2136988"/>
          </a:xfrm>
          <a:prstGeom prst="rect">
            <a:avLst/>
          </a:prstGeom>
        </p:spPr>
      </p:pic>
    </p:spTree>
    <p:extLst>
      <p:ext uri="{BB962C8B-B14F-4D97-AF65-F5344CB8AC3E}">
        <p14:creationId xmlns:p14="http://schemas.microsoft.com/office/powerpoint/2010/main" val="3134192927"/>
      </p:ext>
    </p:extLst>
  </p:cSld>
  <p:clrMapOvr>
    <a:masterClrMapping/>
  </p:clrMapOvr>
  <p:extLst>
    <p:ext uri="{DCECCB84-F9BA-43D5-87BE-67443E8EF086}">
      <p15:sldGuideLst xmlns:p15="http://schemas.microsoft.com/office/powerpoint/2012/main">
        <p15:guide id="1" orient="horz" pos="3816">
          <p15:clr>
            <a:srgbClr val="FBAE40"/>
          </p15:clr>
        </p15:guide>
        <p15:guide id="2" pos="483">
          <p15:clr>
            <a:srgbClr val="FBAE40"/>
          </p15:clr>
        </p15:guide>
        <p15:guide id="3" pos="7197">
          <p15:clr>
            <a:srgbClr val="FBAE40"/>
          </p15:clr>
        </p15:guide>
        <p15:guide id="4" orient="horz" pos="504">
          <p15:clr>
            <a:srgbClr val="FBAE40"/>
          </p15:clr>
        </p15:guide>
        <p15:guide id="5" pos="36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te reo">
    <p:spTree>
      <p:nvGrpSpPr>
        <p:cNvPr id="1" name=""/>
        <p:cNvGrpSpPr/>
        <p:nvPr/>
      </p:nvGrpSpPr>
      <p:grpSpPr>
        <a:xfrm>
          <a:off x="0" y="0"/>
          <a:ext cx="0" cy="0"/>
          <a:chOff x="0" y="0"/>
          <a:chExt cx="0" cy="0"/>
        </a:xfrm>
      </p:grpSpPr>
      <p:pic>
        <p:nvPicPr>
          <p:cNvPr id="13" name="Рисунок 15">
            <a:extLst>
              <a:ext uri="{FF2B5EF4-FFF2-40B4-BE49-F238E27FC236}">
                <a16:creationId xmlns:a16="http://schemas.microsoft.com/office/drawing/2014/main" id="{E246C54F-7A45-D74B-9A8C-EAE1E9D4FBE7}"/>
              </a:ext>
            </a:extLst>
          </p:cNvPr>
          <p:cNvPicPr>
            <a:picLocks noChangeAspect="1"/>
          </p:cNvPicPr>
          <p:nvPr userDrawn="1"/>
        </p:nvPicPr>
        <p:blipFill>
          <a:blip r:embed="rId2"/>
          <a:stretch>
            <a:fillRect/>
          </a:stretch>
        </p:blipFill>
        <p:spPr>
          <a:xfrm>
            <a:off x="592781" y="4664313"/>
            <a:ext cx="4325208" cy="2198350"/>
          </a:xfrm>
          <a:prstGeom prst="rect">
            <a:avLst/>
          </a:prstGeom>
        </p:spPr>
      </p:pic>
      <p:sp>
        <p:nvSpPr>
          <p:cNvPr id="14" name="Text Placeholder 2">
            <a:extLst>
              <a:ext uri="{FF2B5EF4-FFF2-40B4-BE49-F238E27FC236}">
                <a16:creationId xmlns:a16="http://schemas.microsoft.com/office/drawing/2014/main" id="{AFC1AAD6-874B-C743-A724-D900E8841529}"/>
              </a:ext>
            </a:extLst>
          </p:cNvPr>
          <p:cNvSpPr>
            <a:spLocks noGrp="1"/>
          </p:cNvSpPr>
          <p:nvPr>
            <p:ph type="body" sz="quarter" idx="10" hasCustomPrompt="1"/>
          </p:nvPr>
        </p:nvSpPr>
        <p:spPr>
          <a:xfrm>
            <a:off x="5623359" y="878900"/>
            <a:ext cx="5802313" cy="1778500"/>
          </a:xfrm>
        </p:spPr>
        <p:txBody>
          <a:bodyPr wrap="square" tIns="46800">
            <a:spAutoFit/>
          </a:bodyPr>
          <a:lstStyle>
            <a:lvl1pPr marL="14288" indent="-14288" algn="l">
              <a:lnSpc>
                <a:spcPct val="90000"/>
              </a:lnSpc>
              <a:buNone/>
              <a:tabLst/>
              <a:defRPr sz="6000" b="1" i="0">
                <a:solidFill>
                  <a:schemeClr val="tx2"/>
                </a:solidFill>
                <a:latin typeface="Avenir Next LT Pro Demi" panose="020B0704020202020204" pitchFamily="34" charset="0"/>
              </a:defRPr>
            </a:lvl1pPr>
            <a:lvl2pPr>
              <a:defRPr b="1" i="0">
                <a:latin typeface="Brown" pitchFamily="2" charset="77"/>
              </a:defRPr>
            </a:lvl2pPr>
            <a:lvl3pPr>
              <a:defRPr b="1" i="0">
                <a:latin typeface="Brown" pitchFamily="2" charset="77"/>
              </a:defRPr>
            </a:lvl3pPr>
            <a:lvl4pPr>
              <a:defRPr b="1" i="0">
                <a:latin typeface="Brown" pitchFamily="2" charset="77"/>
              </a:defRPr>
            </a:lvl4pPr>
            <a:lvl5pPr>
              <a:defRPr b="1" i="0">
                <a:latin typeface="Brown" pitchFamily="2" charset="77"/>
              </a:defRPr>
            </a:lvl5pPr>
          </a:lstStyle>
          <a:p>
            <a:pPr lvl="0"/>
            <a:r>
              <a:rPr lang="en-US"/>
              <a:t>Click to edit title slide</a:t>
            </a:r>
          </a:p>
        </p:txBody>
      </p:sp>
      <p:sp>
        <p:nvSpPr>
          <p:cNvPr id="15" name="Text Placeholder 3">
            <a:extLst>
              <a:ext uri="{FF2B5EF4-FFF2-40B4-BE49-F238E27FC236}">
                <a16:creationId xmlns:a16="http://schemas.microsoft.com/office/drawing/2014/main" id="{73245F95-F739-354A-A8E9-82757C96D2AD}"/>
              </a:ext>
            </a:extLst>
          </p:cNvPr>
          <p:cNvSpPr>
            <a:spLocks noGrp="1"/>
          </p:cNvSpPr>
          <p:nvPr>
            <p:ph type="body" sz="quarter" idx="11" hasCustomPrompt="1"/>
          </p:nvPr>
        </p:nvSpPr>
        <p:spPr>
          <a:xfrm>
            <a:off x="5623359" y="2847426"/>
            <a:ext cx="5689600" cy="770980"/>
          </a:xfrm>
        </p:spPr>
        <p:txBody>
          <a:bodyPr>
            <a:spAutoFit/>
          </a:bodyPr>
          <a:lstStyle>
            <a:lvl1pPr marL="14288" indent="-14288">
              <a:buNone/>
              <a:tabLst/>
              <a:defRPr sz="4000" b="1" i="0">
                <a:solidFill>
                  <a:schemeClr val="bg2"/>
                </a:solidFill>
                <a:latin typeface="Avenir Next LT Pro Demi" panose="020B0704020202020204" pitchFamily="34" charset="0"/>
              </a:defRPr>
            </a:lvl1pPr>
            <a:lvl2pPr>
              <a:buNone/>
              <a:defRPr b="0" i="0">
                <a:latin typeface="Avenir Next Medium" panose="020B0503020202020204" pitchFamily="34" charset="0"/>
              </a:defRPr>
            </a:lvl2pPr>
            <a:lvl3pPr>
              <a:buNone/>
              <a:defRPr b="0" i="0">
                <a:latin typeface="Avenir Next Medium" panose="020B0503020202020204" pitchFamily="34" charset="0"/>
              </a:defRPr>
            </a:lvl3pPr>
            <a:lvl4pPr>
              <a:buNone/>
              <a:defRPr b="0" i="0">
                <a:latin typeface="Avenir Next Medium" panose="020B0503020202020204" pitchFamily="34" charset="0"/>
              </a:defRPr>
            </a:lvl4pPr>
            <a:lvl5pPr>
              <a:buNone/>
              <a:defRPr b="0" i="0">
                <a:latin typeface="Avenir Next Medium" panose="020B0503020202020204" pitchFamily="34" charset="0"/>
              </a:defRPr>
            </a:lvl5pPr>
          </a:lstStyle>
          <a:p>
            <a:pPr lvl="0"/>
            <a:r>
              <a:rPr lang="en-US"/>
              <a:t>Click here to add text</a:t>
            </a:r>
          </a:p>
        </p:txBody>
      </p:sp>
      <p:sp>
        <p:nvSpPr>
          <p:cNvPr id="16" name="Text Placeholder 16">
            <a:extLst>
              <a:ext uri="{FF2B5EF4-FFF2-40B4-BE49-F238E27FC236}">
                <a16:creationId xmlns:a16="http://schemas.microsoft.com/office/drawing/2014/main" id="{03A4A40B-56FC-2D41-8307-4E7D5D7DF578}"/>
              </a:ext>
            </a:extLst>
          </p:cNvPr>
          <p:cNvSpPr>
            <a:spLocks noGrp="1"/>
          </p:cNvSpPr>
          <p:nvPr>
            <p:ph type="body" sz="quarter" idx="12" hasCustomPrompt="1"/>
          </p:nvPr>
        </p:nvSpPr>
        <p:spPr>
          <a:xfrm>
            <a:off x="5623360" y="3699172"/>
            <a:ext cx="4330110" cy="892552"/>
          </a:xfrm>
        </p:spPr>
        <p:txBody>
          <a:bodyPr wrap="square">
            <a:spAutoFit/>
          </a:bodyPr>
          <a:lstStyle>
            <a:lvl1pPr marL="14288" indent="-14288">
              <a:lnSpc>
                <a:spcPct val="100000"/>
              </a:lnSpc>
              <a:buNone/>
              <a:tabLst/>
              <a:defRPr sz="2600" b="0" i="0">
                <a:solidFill>
                  <a:schemeClr val="accent2"/>
                </a:solidFill>
                <a:latin typeface="Avenir Next LT Pro" panose="020B0504020202020204" pitchFamily="34" charset="0"/>
              </a:defRPr>
            </a:lvl1pPr>
            <a:lvl2pPr>
              <a:buNone/>
              <a:defRPr>
                <a:latin typeface="Avenir Next" panose="020B0503020202020204" pitchFamily="34" charset="0"/>
              </a:defRPr>
            </a:lvl2pPr>
            <a:lvl3pPr>
              <a:buNone/>
              <a:defRPr>
                <a:latin typeface="Avenir Next" panose="020B0503020202020204" pitchFamily="34" charset="0"/>
              </a:defRPr>
            </a:lvl3pPr>
            <a:lvl4pPr>
              <a:buNone/>
              <a:defRPr>
                <a:latin typeface="Avenir Next" panose="020B0503020202020204" pitchFamily="34" charset="0"/>
              </a:defRPr>
            </a:lvl4pPr>
            <a:lvl5pPr>
              <a:buNone/>
              <a:defRPr>
                <a:latin typeface="Avenir Next" panose="020B0503020202020204" pitchFamily="34" charset="0"/>
              </a:defRPr>
            </a:lvl5pPr>
          </a:lstStyle>
          <a:p>
            <a:pPr lvl="0"/>
            <a:r>
              <a:rPr lang="en-US"/>
              <a:t>Click here to add description text</a:t>
            </a:r>
          </a:p>
        </p:txBody>
      </p:sp>
      <p:grpSp>
        <p:nvGrpSpPr>
          <p:cNvPr id="7" name="Group 6">
            <a:extLst>
              <a:ext uri="{FF2B5EF4-FFF2-40B4-BE49-F238E27FC236}">
                <a16:creationId xmlns:a16="http://schemas.microsoft.com/office/drawing/2014/main" id="{36ECB9BE-C3A6-4771-B8B1-1642C58A9EA7}"/>
              </a:ext>
            </a:extLst>
          </p:cNvPr>
          <p:cNvGrpSpPr/>
          <p:nvPr userDrawn="1"/>
        </p:nvGrpSpPr>
        <p:grpSpPr>
          <a:xfrm>
            <a:off x="304752" y="333029"/>
            <a:ext cx="4975135" cy="2151878"/>
            <a:chOff x="304752" y="333029"/>
            <a:chExt cx="4975135" cy="2151878"/>
          </a:xfrm>
        </p:grpSpPr>
        <p:pic>
          <p:nvPicPr>
            <p:cNvPr id="8" name="Рисунок 13">
              <a:extLst>
                <a:ext uri="{FF2B5EF4-FFF2-40B4-BE49-F238E27FC236}">
                  <a16:creationId xmlns:a16="http://schemas.microsoft.com/office/drawing/2014/main" id="{0C918EA5-E33A-4304-9883-AAD7325E619F}"/>
                </a:ext>
              </a:extLst>
            </p:cNvPr>
            <p:cNvPicPr>
              <a:picLocks noChangeAspect="1"/>
            </p:cNvPicPr>
            <p:nvPr userDrawn="1"/>
          </p:nvPicPr>
          <p:blipFill rotWithShape="1">
            <a:blip r:embed="rId3"/>
            <a:srcRect r="54772"/>
            <a:stretch/>
          </p:blipFill>
          <p:spPr>
            <a:xfrm>
              <a:off x="304752" y="333029"/>
              <a:ext cx="1856983" cy="2108859"/>
            </a:xfrm>
            <a:prstGeom prst="rect">
              <a:avLst/>
            </a:prstGeom>
          </p:spPr>
        </p:pic>
        <p:grpSp>
          <p:nvGrpSpPr>
            <p:cNvPr id="9" name="Group 106">
              <a:extLst>
                <a:ext uri="{FF2B5EF4-FFF2-40B4-BE49-F238E27FC236}">
                  <a16:creationId xmlns:a16="http://schemas.microsoft.com/office/drawing/2014/main" id="{6AC927A9-E5BB-42EF-A229-341FE401AD44}"/>
                </a:ext>
              </a:extLst>
            </p:cNvPr>
            <p:cNvGrpSpPr>
              <a:grpSpLocks noChangeAspect="1"/>
            </p:cNvGrpSpPr>
            <p:nvPr userDrawn="1"/>
          </p:nvGrpSpPr>
          <p:grpSpPr bwMode="auto">
            <a:xfrm>
              <a:off x="781323" y="376048"/>
              <a:ext cx="4498564" cy="2108859"/>
              <a:chOff x="252" y="478"/>
              <a:chExt cx="7176" cy="3364"/>
            </a:xfrm>
          </p:grpSpPr>
          <p:sp>
            <p:nvSpPr>
              <p:cNvPr id="10" name="AutoShape 105">
                <a:extLst>
                  <a:ext uri="{FF2B5EF4-FFF2-40B4-BE49-F238E27FC236}">
                    <a16:creationId xmlns:a16="http://schemas.microsoft.com/office/drawing/2014/main" id="{36B55BF4-9318-4C89-BCA1-7CD30BB618B4}"/>
                  </a:ext>
                </a:extLst>
              </p:cNvPr>
              <p:cNvSpPr>
                <a:spLocks noChangeAspect="1" noChangeArrowheads="1" noTextEdit="1"/>
              </p:cNvSpPr>
              <p:nvPr userDrawn="1"/>
            </p:nvSpPr>
            <p:spPr bwMode="auto">
              <a:xfrm>
                <a:off x="252" y="478"/>
                <a:ext cx="7176"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 name="Freeform 107">
                <a:extLst>
                  <a:ext uri="{FF2B5EF4-FFF2-40B4-BE49-F238E27FC236}">
                    <a16:creationId xmlns:a16="http://schemas.microsoft.com/office/drawing/2014/main" id="{B0BD1FB6-ED3C-49F9-AEAC-97FC4CA06E23}"/>
                  </a:ext>
                </a:extLst>
              </p:cNvPr>
              <p:cNvSpPr>
                <a:spLocks/>
              </p:cNvSpPr>
              <p:nvPr userDrawn="1"/>
            </p:nvSpPr>
            <p:spPr bwMode="auto">
              <a:xfrm>
                <a:off x="2490" y="1514"/>
                <a:ext cx="230" cy="335"/>
              </a:xfrm>
              <a:custGeom>
                <a:avLst/>
                <a:gdLst>
                  <a:gd name="T0" fmla="*/ 0 w 230"/>
                  <a:gd name="T1" fmla="*/ 0 h 335"/>
                  <a:gd name="T2" fmla="*/ 230 w 230"/>
                  <a:gd name="T3" fmla="*/ 0 h 335"/>
                  <a:gd name="T4" fmla="*/ 230 w 230"/>
                  <a:gd name="T5" fmla="*/ 45 h 335"/>
                  <a:gd name="T6" fmla="*/ 140 w 230"/>
                  <a:gd name="T7" fmla="*/ 45 h 335"/>
                  <a:gd name="T8" fmla="*/ 140 w 230"/>
                  <a:gd name="T9" fmla="*/ 335 h 335"/>
                  <a:gd name="T10" fmla="*/ 92 w 230"/>
                  <a:gd name="T11" fmla="*/ 335 h 335"/>
                  <a:gd name="T12" fmla="*/ 92 w 230"/>
                  <a:gd name="T13" fmla="*/ 45 h 335"/>
                  <a:gd name="T14" fmla="*/ 0 w 230"/>
                  <a:gd name="T15" fmla="*/ 45 h 335"/>
                  <a:gd name="T16" fmla="*/ 0 w 23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335">
                    <a:moveTo>
                      <a:pt x="0" y="0"/>
                    </a:moveTo>
                    <a:lnTo>
                      <a:pt x="230" y="0"/>
                    </a:lnTo>
                    <a:lnTo>
                      <a:pt x="230" y="45"/>
                    </a:lnTo>
                    <a:lnTo>
                      <a:pt x="140" y="45"/>
                    </a:lnTo>
                    <a:lnTo>
                      <a:pt x="140" y="335"/>
                    </a:lnTo>
                    <a:lnTo>
                      <a:pt x="92" y="335"/>
                    </a:lnTo>
                    <a:lnTo>
                      <a:pt x="92" y="45"/>
                    </a:lnTo>
                    <a:lnTo>
                      <a:pt x="0" y="45"/>
                    </a:lnTo>
                    <a:lnTo>
                      <a:pt x="0" y="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 name="Freeform 108">
                <a:extLst>
                  <a:ext uri="{FF2B5EF4-FFF2-40B4-BE49-F238E27FC236}">
                    <a16:creationId xmlns:a16="http://schemas.microsoft.com/office/drawing/2014/main" id="{5C2EDF48-F331-4BA8-80D6-AEB5A2B38371}"/>
                  </a:ext>
                </a:extLst>
              </p:cNvPr>
              <p:cNvSpPr>
                <a:spLocks noEditPoints="1"/>
              </p:cNvSpPr>
              <p:nvPr userDrawn="1"/>
            </p:nvSpPr>
            <p:spPr bwMode="auto">
              <a:xfrm>
                <a:off x="2727" y="1618"/>
                <a:ext cx="218" cy="235"/>
              </a:xfrm>
              <a:custGeom>
                <a:avLst/>
                <a:gdLst>
                  <a:gd name="T0" fmla="*/ 21 w 92"/>
                  <a:gd name="T1" fmla="*/ 37 h 99"/>
                  <a:gd name="T2" fmla="*/ 72 w 92"/>
                  <a:gd name="T3" fmla="*/ 37 h 99"/>
                  <a:gd name="T4" fmla="*/ 47 w 92"/>
                  <a:gd name="T5" fmla="*/ 17 h 99"/>
                  <a:gd name="T6" fmla="*/ 21 w 92"/>
                  <a:gd name="T7" fmla="*/ 37 h 99"/>
                  <a:gd name="T8" fmla="*/ 19 w 92"/>
                  <a:gd name="T9" fmla="*/ 54 h 99"/>
                  <a:gd name="T10" fmla="*/ 50 w 92"/>
                  <a:gd name="T11" fmla="*/ 82 h 99"/>
                  <a:gd name="T12" fmla="*/ 77 w 92"/>
                  <a:gd name="T13" fmla="*/ 69 h 99"/>
                  <a:gd name="T14" fmla="*/ 89 w 92"/>
                  <a:gd name="T15" fmla="*/ 81 h 99"/>
                  <a:gd name="T16" fmla="*/ 49 w 92"/>
                  <a:gd name="T17" fmla="*/ 99 h 99"/>
                  <a:gd name="T18" fmla="*/ 0 w 92"/>
                  <a:gd name="T19" fmla="*/ 49 h 99"/>
                  <a:gd name="T20" fmla="*/ 47 w 92"/>
                  <a:gd name="T21" fmla="*/ 0 h 99"/>
                  <a:gd name="T22" fmla="*/ 92 w 92"/>
                  <a:gd name="T23" fmla="*/ 49 h 99"/>
                  <a:gd name="T24" fmla="*/ 92 w 92"/>
                  <a:gd name="T25" fmla="*/ 54 h 99"/>
                  <a:gd name="T26" fmla="*/ 19 w 92"/>
                  <a:gd name="T27"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21" y="37"/>
                    </a:moveTo>
                    <a:cubicBezTo>
                      <a:pt x="72" y="37"/>
                      <a:pt x="72" y="37"/>
                      <a:pt x="72" y="37"/>
                    </a:cubicBezTo>
                    <a:cubicBezTo>
                      <a:pt x="69" y="25"/>
                      <a:pt x="58" y="17"/>
                      <a:pt x="47" y="17"/>
                    </a:cubicBezTo>
                    <a:cubicBezTo>
                      <a:pt x="35" y="17"/>
                      <a:pt x="24" y="25"/>
                      <a:pt x="21" y="37"/>
                    </a:cubicBezTo>
                    <a:moveTo>
                      <a:pt x="19" y="54"/>
                    </a:moveTo>
                    <a:cubicBezTo>
                      <a:pt x="20" y="69"/>
                      <a:pt x="33" y="82"/>
                      <a:pt x="50" y="82"/>
                    </a:cubicBezTo>
                    <a:cubicBezTo>
                      <a:pt x="64" y="82"/>
                      <a:pt x="71" y="75"/>
                      <a:pt x="77" y="69"/>
                    </a:cubicBezTo>
                    <a:cubicBezTo>
                      <a:pt x="89" y="81"/>
                      <a:pt x="89" y="81"/>
                      <a:pt x="89" y="81"/>
                    </a:cubicBezTo>
                    <a:cubicBezTo>
                      <a:pt x="82" y="90"/>
                      <a:pt x="69" y="99"/>
                      <a:pt x="49" y="99"/>
                    </a:cubicBezTo>
                    <a:cubicBezTo>
                      <a:pt x="22" y="99"/>
                      <a:pt x="0" y="78"/>
                      <a:pt x="0" y="49"/>
                    </a:cubicBezTo>
                    <a:cubicBezTo>
                      <a:pt x="0" y="21"/>
                      <a:pt x="20" y="0"/>
                      <a:pt x="47" y="0"/>
                    </a:cubicBezTo>
                    <a:cubicBezTo>
                      <a:pt x="73" y="0"/>
                      <a:pt x="92" y="21"/>
                      <a:pt x="92" y="49"/>
                    </a:cubicBezTo>
                    <a:cubicBezTo>
                      <a:pt x="92" y="50"/>
                      <a:pt x="92" y="52"/>
                      <a:pt x="92" y="54"/>
                    </a:cubicBezTo>
                    <a:lnTo>
                      <a:pt x="19" y="5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 name="Freeform 109">
                <a:extLst>
                  <a:ext uri="{FF2B5EF4-FFF2-40B4-BE49-F238E27FC236}">
                    <a16:creationId xmlns:a16="http://schemas.microsoft.com/office/drawing/2014/main" id="{F5B0A982-E8D9-4624-AFE6-165B4666DFFD}"/>
                  </a:ext>
                </a:extLst>
              </p:cNvPr>
              <p:cNvSpPr>
                <a:spLocks/>
              </p:cNvSpPr>
              <p:nvPr userDrawn="1"/>
            </p:nvSpPr>
            <p:spPr bwMode="auto">
              <a:xfrm>
                <a:off x="3097" y="1514"/>
                <a:ext cx="283" cy="335"/>
              </a:xfrm>
              <a:custGeom>
                <a:avLst/>
                <a:gdLst>
                  <a:gd name="T0" fmla="*/ 235 w 283"/>
                  <a:gd name="T1" fmla="*/ 176 h 335"/>
                  <a:gd name="T2" fmla="*/ 48 w 283"/>
                  <a:gd name="T3" fmla="*/ 176 h 335"/>
                  <a:gd name="T4" fmla="*/ 48 w 283"/>
                  <a:gd name="T5" fmla="*/ 335 h 335"/>
                  <a:gd name="T6" fmla="*/ 0 w 283"/>
                  <a:gd name="T7" fmla="*/ 335 h 335"/>
                  <a:gd name="T8" fmla="*/ 0 w 283"/>
                  <a:gd name="T9" fmla="*/ 0 h 335"/>
                  <a:gd name="T10" fmla="*/ 48 w 283"/>
                  <a:gd name="T11" fmla="*/ 0 h 335"/>
                  <a:gd name="T12" fmla="*/ 48 w 283"/>
                  <a:gd name="T13" fmla="*/ 130 h 335"/>
                  <a:gd name="T14" fmla="*/ 235 w 283"/>
                  <a:gd name="T15" fmla="*/ 130 h 335"/>
                  <a:gd name="T16" fmla="*/ 235 w 283"/>
                  <a:gd name="T17" fmla="*/ 0 h 335"/>
                  <a:gd name="T18" fmla="*/ 283 w 283"/>
                  <a:gd name="T19" fmla="*/ 0 h 335"/>
                  <a:gd name="T20" fmla="*/ 283 w 283"/>
                  <a:gd name="T21" fmla="*/ 335 h 335"/>
                  <a:gd name="T22" fmla="*/ 235 w 283"/>
                  <a:gd name="T23" fmla="*/ 335 h 335"/>
                  <a:gd name="T24" fmla="*/ 235 w 283"/>
                  <a:gd name="T25" fmla="*/ 17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335">
                    <a:moveTo>
                      <a:pt x="235" y="176"/>
                    </a:moveTo>
                    <a:lnTo>
                      <a:pt x="48" y="176"/>
                    </a:lnTo>
                    <a:lnTo>
                      <a:pt x="48" y="335"/>
                    </a:lnTo>
                    <a:lnTo>
                      <a:pt x="0" y="335"/>
                    </a:lnTo>
                    <a:lnTo>
                      <a:pt x="0" y="0"/>
                    </a:lnTo>
                    <a:lnTo>
                      <a:pt x="48" y="0"/>
                    </a:lnTo>
                    <a:lnTo>
                      <a:pt x="48" y="130"/>
                    </a:lnTo>
                    <a:lnTo>
                      <a:pt x="235" y="130"/>
                    </a:lnTo>
                    <a:lnTo>
                      <a:pt x="235" y="0"/>
                    </a:lnTo>
                    <a:lnTo>
                      <a:pt x="283" y="0"/>
                    </a:lnTo>
                    <a:lnTo>
                      <a:pt x="283" y="335"/>
                    </a:lnTo>
                    <a:lnTo>
                      <a:pt x="235" y="335"/>
                    </a:lnTo>
                    <a:lnTo>
                      <a:pt x="235" y="176"/>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 name="Freeform 110">
                <a:extLst>
                  <a:ext uri="{FF2B5EF4-FFF2-40B4-BE49-F238E27FC236}">
                    <a16:creationId xmlns:a16="http://schemas.microsoft.com/office/drawing/2014/main" id="{7ECD5575-FEF4-43FF-BC80-3332394C2C51}"/>
                  </a:ext>
                </a:extLst>
              </p:cNvPr>
              <p:cNvSpPr>
                <a:spLocks/>
              </p:cNvSpPr>
              <p:nvPr userDrawn="1"/>
            </p:nvSpPr>
            <p:spPr bwMode="auto">
              <a:xfrm>
                <a:off x="3439" y="1623"/>
                <a:ext cx="209" cy="230"/>
              </a:xfrm>
              <a:custGeom>
                <a:avLst/>
                <a:gdLst>
                  <a:gd name="T0" fmla="*/ 8 w 88"/>
                  <a:gd name="T1" fmla="*/ 81 h 97"/>
                  <a:gd name="T2" fmla="*/ 0 w 88"/>
                  <a:gd name="T3" fmla="*/ 48 h 97"/>
                  <a:gd name="T4" fmla="*/ 0 w 88"/>
                  <a:gd name="T5" fmla="*/ 0 h 97"/>
                  <a:gd name="T6" fmla="*/ 19 w 88"/>
                  <a:gd name="T7" fmla="*/ 0 h 97"/>
                  <a:gd name="T8" fmla="*/ 19 w 88"/>
                  <a:gd name="T9" fmla="*/ 52 h 97"/>
                  <a:gd name="T10" fmla="*/ 24 w 88"/>
                  <a:gd name="T11" fmla="*/ 70 h 97"/>
                  <a:gd name="T12" fmla="*/ 43 w 88"/>
                  <a:gd name="T13" fmla="*/ 79 h 97"/>
                  <a:gd name="T14" fmla="*/ 69 w 88"/>
                  <a:gd name="T15" fmla="*/ 65 h 97"/>
                  <a:gd name="T16" fmla="*/ 69 w 88"/>
                  <a:gd name="T17" fmla="*/ 0 h 97"/>
                  <a:gd name="T18" fmla="*/ 88 w 88"/>
                  <a:gd name="T19" fmla="*/ 0 h 97"/>
                  <a:gd name="T20" fmla="*/ 88 w 88"/>
                  <a:gd name="T21" fmla="*/ 95 h 97"/>
                  <a:gd name="T22" fmla="*/ 70 w 88"/>
                  <a:gd name="T23" fmla="*/ 95 h 97"/>
                  <a:gd name="T24" fmla="*/ 70 w 88"/>
                  <a:gd name="T25" fmla="*/ 86 h 97"/>
                  <a:gd name="T26" fmla="*/ 42 w 88"/>
                  <a:gd name="T27" fmla="*/ 97 h 97"/>
                  <a:gd name="T28" fmla="*/ 8 w 88"/>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97">
                    <a:moveTo>
                      <a:pt x="8" y="81"/>
                    </a:moveTo>
                    <a:cubicBezTo>
                      <a:pt x="2" y="74"/>
                      <a:pt x="0" y="64"/>
                      <a:pt x="0" y="48"/>
                    </a:cubicBezTo>
                    <a:cubicBezTo>
                      <a:pt x="0" y="0"/>
                      <a:pt x="0" y="0"/>
                      <a:pt x="0" y="0"/>
                    </a:cubicBezTo>
                    <a:cubicBezTo>
                      <a:pt x="19" y="0"/>
                      <a:pt x="19" y="0"/>
                      <a:pt x="19" y="0"/>
                    </a:cubicBezTo>
                    <a:cubicBezTo>
                      <a:pt x="19" y="52"/>
                      <a:pt x="19" y="52"/>
                      <a:pt x="19" y="52"/>
                    </a:cubicBezTo>
                    <a:cubicBezTo>
                      <a:pt x="19" y="61"/>
                      <a:pt x="21" y="66"/>
                      <a:pt x="24" y="70"/>
                    </a:cubicBezTo>
                    <a:cubicBezTo>
                      <a:pt x="29" y="76"/>
                      <a:pt x="35" y="79"/>
                      <a:pt x="43" y="79"/>
                    </a:cubicBezTo>
                    <a:cubicBezTo>
                      <a:pt x="54" y="79"/>
                      <a:pt x="64" y="72"/>
                      <a:pt x="69" y="65"/>
                    </a:cubicBezTo>
                    <a:cubicBezTo>
                      <a:pt x="69" y="0"/>
                      <a:pt x="69" y="0"/>
                      <a:pt x="69" y="0"/>
                    </a:cubicBezTo>
                    <a:cubicBezTo>
                      <a:pt x="88" y="0"/>
                      <a:pt x="88" y="0"/>
                      <a:pt x="88" y="0"/>
                    </a:cubicBezTo>
                    <a:cubicBezTo>
                      <a:pt x="88" y="95"/>
                      <a:pt x="88" y="95"/>
                      <a:pt x="88" y="95"/>
                    </a:cubicBezTo>
                    <a:cubicBezTo>
                      <a:pt x="70" y="95"/>
                      <a:pt x="70" y="95"/>
                      <a:pt x="70" y="95"/>
                    </a:cubicBezTo>
                    <a:cubicBezTo>
                      <a:pt x="70" y="86"/>
                      <a:pt x="70" y="86"/>
                      <a:pt x="70" y="86"/>
                    </a:cubicBezTo>
                    <a:cubicBezTo>
                      <a:pt x="66" y="90"/>
                      <a:pt x="55" y="97"/>
                      <a:pt x="42" y="97"/>
                    </a:cubicBezTo>
                    <a:cubicBezTo>
                      <a:pt x="29" y="97"/>
                      <a:pt x="16" y="91"/>
                      <a:pt x="8"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 name="Freeform 111">
                <a:extLst>
                  <a:ext uri="{FF2B5EF4-FFF2-40B4-BE49-F238E27FC236}">
                    <a16:creationId xmlns:a16="http://schemas.microsoft.com/office/drawing/2014/main" id="{6A2E19E6-A9D1-483F-A1F0-C3595656EF82}"/>
                  </a:ext>
                </a:extLst>
              </p:cNvPr>
              <p:cNvSpPr>
                <a:spLocks noEditPoints="1"/>
              </p:cNvSpPr>
              <p:nvPr userDrawn="1"/>
            </p:nvSpPr>
            <p:spPr bwMode="auto">
              <a:xfrm>
                <a:off x="3702" y="1514"/>
                <a:ext cx="60" cy="335"/>
              </a:xfrm>
              <a:custGeom>
                <a:avLst/>
                <a:gdLst>
                  <a:gd name="T0" fmla="*/ 3 w 25"/>
                  <a:gd name="T1" fmla="*/ 46 h 141"/>
                  <a:gd name="T2" fmla="*/ 22 w 25"/>
                  <a:gd name="T3" fmla="*/ 46 h 141"/>
                  <a:gd name="T4" fmla="*/ 22 w 25"/>
                  <a:gd name="T5" fmla="*/ 141 h 141"/>
                  <a:gd name="T6" fmla="*/ 3 w 25"/>
                  <a:gd name="T7" fmla="*/ 141 h 141"/>
                  <a:gd name="T8" fmla="*/ 3 w 25"/>
                  <a:gd name="T9" fmla="*/ 46 h 141"/>
                  <a:gd name="T10" fmla="*/ 12 w 25"/>
                  <a:gd name="T11" fmla="*/ 0 h 141"/>
                  <a:gd name="T12" fmla="*/ 25 w 25"/>
                  <a:gd name="T13" fmla="*/ 12 h 141"/>
                  <a:gd name="T14" fmla="*/ 12 w 25"/>
                  <a:gd name="T15" fmla="*/ 25 h 141"/>
                  <a:gd name="T16" fmla="*/ 0 w 25"/>
                  <a:gd name="T17" fmla="*/ 12 h 141"/>
                  <a:gd name="T18" fmla="*/ 12 w 25"/>
                  <a:gd name="T1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1">
                    <a:moveTo>
                      <a:pt x="3" y="46"/>
                    </a:moveTo>
                    <a:cubicBezTo>
                      <a:pt x="22" y="46"/>
                      <a:pt x="22" y="46"/>
                      <a:pt x="22" y="46"/>
                    </a:cubicBezTo>
                    <a:cubicBezTo>
                      <a:pt x="22" y="141"/>
                      <a:pt x="22" y="141"/>
                      <a:pt x="22" y="141"/>
                    </a:cubicBezTo>
                    <a:cubicBezTo>
                      <a:pt x="3" y="141"/>
                      <a:pt x="3" y="141"/>
                      <a:pt x="3" y="141"/>
                    </a:cubicBezTo>
                    <a:lnTo>
                      <a:pt x="3" y="46"/>
                    </a:lnTo>
                    <a:close/>
                    <a:moveTo>
                      <a:pt x="12" y="0"/>
                    </a:moveTo>
                    <a:cubicBezTo>
                      <a:pt x="19" y="0"/>
                      <a:pt x="25" y="5"/>
                      <a:pt x="25" y="12"/>
                    </a:cubicBezTo>
                    <a:cubicBezTo>
                      <a:pt x="25" y="19"/>
                      <a:pt x="19" y="25"/>
                      <a:pt x="12" y="25"/>
                    </a:cubicBezTo>
                    <a:cubicBezTo>
                      <a:pt x="5" y="25"/>
                      <a:pt x="0" y="19"/>
                      <a:pt x="0" y="12"/>
                    </a:cubicBezTo>
                    <a:cubicBezTo>
                      <a:pt x="0" y="5"/>
                      <a:pt x="5" y="0"/>
                      <a:pt x="12" y="0"/>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 name="Freeform 112">
                <a:extLst>
                  <a:ext uri="{FF2B5EF4-FFF2-40B4-BE49-F238E27FC236}">
                    <a16:creationId xmlns:a16="http://schemas.microsoft.com/office/drawing/2014/main" id="{BC216BCB-E867-43D9-A3DB-B5B691B3AF4C}"/>
                  </a:ext>
                </a:extLst>
              </p:cNvPr>
              <p:cNvSpPr>
                <a:spLocks/>
              </p:cNvSpPr>
              <p:nvPr userDrawn="1"/>
            </p:nvSpPr>
            <p:spPr bwMode="auto">
              <a:xfrm>
                <a:off x="3816" y="1618"/>
                <a:ext cx="214" cy="231"/>
              </a:xfrm>
              <a:custGeom>
                <a:avLst/>
                <a:gdLst>
                  <a:gd name="T0" fmla="*/ 18 w 90"/>
                  <a:gd name="T1" fmla="*/ 11 h 97"/>
                  <a:gd name="T2" fmla="*/ 47 w 90"/>
                  <a:gd name="T3" fmla="*/ 0 h 97"/>
                  <a:gd name="T4" fmla="*/ 81 w 90"/>
                  <a:gd name="T5" fmla="*/ 17 h 97"/>
                  <a:gd name="T6" fmla="*/ 90 w 90"/>
                  <a:gd name="T7" fmla="*/ 50 h 97"/>
                  <a:gd name="T8" fmla="*/ 90 w 90"/>
                  <a:gd name="T9" fmla="*/ 97 h 97"/>
                  <a:gd name="T10" fmla="*/ 71 w 90"/>
                  <a:gd name="T11" fmla="*/ 97 h 97"/>
                  <a:gd name="T12" fmla="*/ 71 w 90"/>
                  <a:gd name="T13" fmla="*/ 49 h 97"/>
                  <a:gd name="T14" fmla="*/ 66 w 90"/>
                  <a:gd name="T15" fmla="*/ 27 h 97"/>
                  <a:gd name="T16" fmla="*/ 46 w 90"/>
                  <a:gd name="T17" fmla="*/ 18 h 97"/>
                  <a:gd name="T18" fmla="*/ 19 w 90"/>
                  <a:gd name="T19" fmla="*/ 32 h 97"/>
                  <a:gd name="T20" fmla="*/ 19 w 90"/>
                  <a:gd name="T21" fmla="*/ 97 h 97"/>
                  <a:gd name="T22" fmla="*/ 0 w 90"/>
                  <a:gd name="T23" fmla="*/ 97 h 97"/>
                  <a:gd name="T24" fmla="*/ 0 w 90"/>
                  <a:gd name="T25" fmla="*/ 2 h 97"/>
                  <a:gd name="T26" fmla="*/ 18 w 90"/>
                  <a:gd name="T27" fmla="*/ 2 h 97"/>
                  <a:gd name="T28" fmla="*/ 18 w 90"/>
                  <a:gd name="T29"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7">
                    <a:moveTo>
                      <a:pt x="18" y="11"/>
                    </a:moveTo>
                    <a:cubicBezTo>
                      <a:pt x="23" y="6"/>
                      <a:pt x="33" y="0"/>
                      <a:pt x="47" y="0"/>
                    </a:cubicBezTo>
                    <a:cubicBezTo>
                      <a:pt x="60" y="0"/>
                      <a:pt x="73" y="6"/>
                      <a:pt x="81" y="17"/>
                    </a:cubicBezTo>
                    <a:cubicBezTo>
                      <a:pt x="87" y="24"/>
                      <a:pt x="90" y="34"/>
                      <a:pt x="90" y="50"/>
                    </a:cubicBezTo>
                    <a:cubicBezTo>
                      <a:pt x="90" y="97"/>
                      <a:pt x="90" y="97"/>
                      <a:pt x="90" y="97"/>
                    </a:cubicBezTo>
                    <a:cubicBezTo>
                      <a:pt x="71" y="97"/>
                      <a:pt x="71" y="97"/>
                      <a:pt x="71" y="97"/>
                    </a:cubicBezTo>
                    <a:cubicBezTo>
                      <a:pt x="71" y="49"/>
                      <a:pt x="71" y="49"/>
                      <a:pt x="71" y="49"/>
                    </a:cubicBezTo>
                    <a:cubicBezTo>
                      <a:pt x="71" y="37"/>
                      <a:pt x="69" y="32"/>
                      <a:pt x="66" y="27"/>
                    </a:cubicBezTo>
                    <a:cubicBezTo>
                      <a:pt x="61" y="22"/>
                      <a:pt x="54" y="18"/>
                      <a:pt x="46" y="18"/>
                    </a:cubicBezTo>
                    <a:cubicBezTo>
                      <a:pt x="33" y="18"/>
                      <a:pt x="24" y="25"/>
                      <a:pt x="19" y="32"/>
                    </a:cubicBezTo>
                    <a:cubicBezTo>
                      <a:pt x="19" y="97"/>
                      <a:pt x="19" y="97"/>
                      <a:pt x="19" y="97"/>
                    </a:cubicBezTo>
                    <a:cubicBezTo>
                      <a:pt x="0" y="97"/>
                      <a:pt x="0" y="97"/>
                      <a:pt x="0" y="97"/>
                    </a:cubicBezTo>
                    <a:cubicBezTo>
                      <a:pt x="0" y="2"/>
                      <a:pt x="0" y="2"/>
                      <a:pt x="0" y="2"/>
                    </a:cubicBezTo>
                    <a:cubicBezTo>
                      <a:pt x="18" y="2"/>
                      <a:pt x="18" y="2"/>
                      <a:pt x="18" y="2"/>
                    </a:cubicBezTo>
                    <a:lnTo>
                      <a:pt x="18" y="1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 name="Freeform 113">
                <a:extLst>
                  <a:ext uri="{FF2B5EF4-FFF2-40B4-BE49-F238E27FC236}">
                    <a16:creationId xmlns:a16="http://schemas.microsoft.com/office/drawing/2014/main" id="{DA03B73D-7D2D-4566-908B-5CF1BB5E942C}"/>
                  </a:ext>
                </a:extLst>
              </p:cNvPr>
              <p:cNvSpPr>
                <a:spLocks noEditPoints="1"/>
              </p:cNvSpPr>
              <p:nvPr userDrawn="1"/>
            </p:nvSpPr>
            <p:spPr bwMode="auto">
              <a:xfrm>
                <a:off x="4068" y="1618"/>
                <a:ext cx="228" cy="350"/>
              </a:xfrm>
              <a:custGeom>
                <a:avLst/>
                <a:gdLst>
                  <a:gd name="T0" fmla="*/ 76 w 96"/>
                  <a:gd name="T1" fmla="*/ 32 h 147"/>
                  <a:gd name="T2" fmla="*/ 49 w 96"/>
                  <a:gd name="T3" fmla="*/ 18 h 147"/>
                  <a:gd name="T4" fmla="*/ 19 w 96"/>
                  <a:gd name="T5" fmla="*/ 49 h 147"/>
                  <a:gd name="T6" fmla="*/ 50 w 96"/>
                  <a:gd name="T7" fmla="*/ 81 h 147"/>
                  <a:gd name="T8" fmla="*/ 76 w 96"/>
                  <a:gd name="T9" fmla="*/ 67 h 147"/>
                  <a:gd name="T10" fmla="*/ 76 w 96"/>
                  <a:gd name="T11" fmla="*/ 32 h 147"/>
                  <a:gd name="T12" fmla="*/ 48 w 96"/>
                  <a:gd name="T13" fmla="*/ 99 h 147"/>
                  <a:gd name="T14" fmla="*/ 24 w 96"/>
                  <a:gd name="T15" fmla="*/ 93 h 147"/>
                  <a:gd name="T16" fmla="*/ 0 w 96"/>
                  <a:gd name="T17" fmla="*/ 49 h 147"/>
                  <a:gd name="T18" fmla="*/ 24 w 96"/>
                  <a:gd name="T19" fmla="*/ 6 h 147"/>
                  <a:gd name="T20" fmla="*/ 47 w 96"/>
                  <a:gd name="T21" fmla="*/ 0 h 147"/>
                  <a:gd name="T22" fmla="*/ 77 w 96"/>
                  <a:gd name="T23" fmla="*/ 11 h 147"/>
                  <a:gd name="T24" fmla="*/ 77 w 96"/>
                  <a:gd name="T25" fmla="*/ 2 h 147"/>
                  <a:gd name="T26" fmla="*/ 96 w 96"/>
                  <a:gd name="T27" fmla="*/ 2 h 147"/>
                  <a:gd name="T28" fmla="*/ 96 w 96"/>
                  <a:gd name="T29" fmla="*/ 93 h 147"/>
                  <a:gd name="T30" fmla="*/ 90 w 96"/>
                  <a:gd name="T31" fmla="*/ 124 h 147"/>
                  <a:gd name="T32" fmla="*/ 49 w 96"/>
                  <a:gd name="T33" fmla="*/ 147 h 147"/>
                  <a:gd name="T34" fmla="*/ 3 w 96"/>
                  <a:gd name="T35" fmla="*/ 125 h 147"/>
                  <a:gd name="T36" fmla="*/ 17 w 96"/>
                  <a:gd name="T37" fmla="*/ 112 h 147"/>
                  <a:gd name="T38" fmla="*/ 48 w 96"/>
                  <a:gd name="T39" fmla="*/ 129 h 147"/>
                  <a:gd name="T40" fmla="*/ 71 w 96"/>
                  <a:gd name="T41" fmla="*/ 118 h 147"/>
                  <a:gd name="T42" fmla="*/ 76 w 96"/>
                  <a:gd name="T43" fmla="*/ 94 h 147"/>
                  <a:gd name="T44" fmla="*/ 76 w 96"/>
                  <a:gd name="T45" fmla="*/ 89 h 147"/>
                  <a:gd name="T46" fmla="*/ 48 w 96"/>
                  <a:gd name="T47" fmla="*/ 9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7">
                    <a:moveTo>
                      <a:pt x="76" y="32"/>
                    </a:moveTo>
                    <a:cubicBezTo>
                      <a:pt x="71" y="24"/>
                      <a:pt x="61" y="18"/>
                      <a:pt x="49" y="18"/>
                    </a:cubicBezTo>
                    <a:cubicBezTo>
                      <a:pt x="31" y="18"/>
                      <a:pt x="19" y="33"/>
                      <a:pt x="19" y="49"/>
                    </a:cubicBezTo>
                    <a:cubicBezTo>
                      <a:pt x="19" y="66"/>
                      <a:pt x="32" y="81"/>
                      <a:pt x="50" y="81"/>
                    </a:cubicBezTo>
                    <a:cubicBezTo>
                      <a:pt x="60" y="81"/>
                      <a:pt x="70" y="76"/>
                      <a:pt x="76" y="67"/>
                    </a:cubicBezTo>
                    <a:lnTo>
                      <a:pt x="76" y="32"/>
                    </a:lnTo>
                    <a:close/>
                    <a:moveTo>
                      <a:pt x="48" y="99"/>
                    </a:moveTo>
                    <a:cubicBezTo>
                      <a:pt x="39" y="99"/>
                      <a:pt x="30" y="96"/>
                      <a:pt x="24" y="93"/>
                    </a:cubicBezTo>
                    <a:cubicBezTo>
                      <a:pt x="10" y="84"/>
                      <a:pt x="0" y="68"/>
                      <a:pt x="0" y="49"/>
                    </a:cubicBezTo>
                    <a:cubicBezTo>
                      <a:pt x="0" y="31"/>
                      <a:pt x="10" y="15"/>
                      <a:pt x="24" y="6"/>
                    </a:cubicBezTo>
                    <a:cubicBezTo>
                      <a:pt x="31" y="2"/>
                      <a:pt x="38" y="0"/>
                      <a:pt x="47" y="0"/>
                    </a:cubicBezTo>
                    <a:cubicBezTo>
                      <a:pt x="58" y="0"/>
                      <a:pt x="68" y="3"/>
                      <a:pt x="77" y="11"/>
                    </a:cubicBezTo>
                    <a:cubicBezTo>
                      <a:pt x="77" y="2"/>
                      <a:pt x="77" y="2"/>
                      <a:pt x="77" y="2"/>
                    </a:cubicBezTo>
                    <a:cubicBezTo>
                      <a:pt x="96" y="2"/>
                      <a:pt x="96" y="2"/>
                      <a:pt x="96" y="2"/>
                    </a:cubicBezTo>
                    <a:cubicBezTo>
                      <a:pt x="96" y="93"/>
                      <a:pt x="96" y="93"/>
                      <a:pt x="96" y="93"/>
                    </a:cubicBezTo>
                    <a:cubicBezTo>
                      <a:pt x="96" y="107"/>
                      <a:pt x="94" y="116"/>
                      <a:pt x="90" y="124"/>
                    </a:cubicBezTo>
                    <a:cubicBezTo>
                      <a:pt x="82" y="139"/>
                      <a:pt x="68" y="147"/>
                      <a:pt x="49" y="147"/>
                    </a:cubicBezTo>
                    <a:cubicBezTo>
                      <a:pt x="24" y="147"/>
                      <a:pt x="9" y="135"/>
                      <a:pt x="3" y="125"/>
                    </a:cubicBezTo>
                    <a:cubicBezTo>
                      <a:pt x="17" y="112"/>
                      <a:pt x="17" y="112"/>
                      <a:pt x="17" y="112"/>
                    </a:cubicBezTo>
                    <a:cubicBezTo>
                      <a:pt x="24" y="121"/>
                      <a:pt x="33" y="129"/>
                      <a:pt x="48" y="129"/>
                    </a:cubicBezTo>
                    <a:cubicBezTo>
                      <a:pt x="58" y="129"/>
                      <a:pt x="67" y="125"/>
                      <a:pt x="71" y="118"/>
                    </a:cubicBezTo>
                    <a:cubicBezTo>
                      <a:pt x="75" y="113"/>
                      <a:pt x="76" y="106"/>
                      <a:pt x="76" y="94"/>
                    </a:cubicBezTo>
                    <a:cubicBezTo>
                      <a:pt x="76" y="89"/>
                      <a:pt x="76" y="89"/>
                      <a:pt x="76" y="89"/>
                    </a:cubicBezTo>
                    <a:cubicBezTo>
                      <a:pt x="69" y="95"/>
                      <a:pt x="59" y="99"/>
                      <a:pt x="48" y="99"/>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 name="Freeform 114">
                <a:extLst>
                  <a:ext uri="{FF2B5EF4-FFF2-40B4-BE49-F238E27FC236}">
                    <a16:creationId xmlns:a16="http://schemas.microsoft.com/office/drawing/2014/main" id="{E86C9893-C39C-441D-83A3-B84C391FED2D}"/>
                  </a:ext>
                </a:extLst>
              </p:cNvPr>
              <p:cNvSpPr>
                <a:spLocks noEditPoints="1"/>
              </p:cNvSpPr>
              <p:nvPr userDrawn="1"/>
            </p:nvSpPr>
            <p:spPr bwMode="auto">
              <a:xfrm>
                <a:off x="4336" y="1618"/>
                <a:ext cx="228" cy="235"/>
              </a:xfrm>
              <a:custGeom>
                <a:avLst/>
                <a:gdLst>
                  <a:gd name="T0" fmla="*/ 77 w 96"/>
                  <a:gd name="T1" fmla="*/ 32 h 99"/>
                  <a:gd name="T2" fmla="*/ 50 w 96"/>
                  <a:gd name="T3" fmla="*/ 18 h 99"/>
                  <a:gd name="T4" fmla="*/ 19 w 96"/>
                  <a:gd name="T5" fmla="*/ 49 h 99"/>
                  <a:gd name="T6" fmla="*/ 51 w 96"/>
                  <a:gd name="T7" fmla="*/ 81 h 99"/>
                  <a:gd name="T8" fmla="*/ 77 w 96"/>
                  <a:gd name="T9" fmla="*/ 67 h 99"/>
                  <a:gd name="T10" fmla="*/ 77 w 96"/>
                  <a:gd name="T11" fmla="*/ 32 h 99"/>
                  <a:gd name="T12" fmla="*/ 77 w 96"/>
                  <a:gd name="T13" fmla="*/ 88 h 99"/>
                  <a:gd name="T14" fmla="*/ 48 w 96"/>
                  <a:gd name="T15" fmla="*/ 99 h 99"/>
                  <a:gd name="T16" fmla="*/ 24 w 96"/>
                  <a:gd name="T17" fmla="*/ 93 h 99"/>
                  <a:gd name="T18" fmla="*/ 0 w 96"/>
                  <a:gd name="T19" fmla="*/ 49 h 99"/>
                  <a:gd name="T20" fmla="*/ 24 w 96"/>
                  <a:gd name="T21" fmla="*/ 6 h 99"/>
                  <a:gd name="T22" fmla="*/ 48 w 96"/>
                  <a:gd name="T23" fmla="*/ 0 h 99"/>
                  <a:gd name="T24" fmla="*/ 77 w 96"/>
                  <a:gd name="T25" fmla="*/ 11 h 99"/>
                  <a:gd name="T26" fmla="*/ 77 w 96"/>
                  <a:gd name="T27" fmla="*/ 2 h 99"/>
                  <a:gd name="T28" fmla="*/ 96 w 96"/>
                  <a:gd name="T29" fmla="*/ 2 h 99"/>
                  <a:gd name="T30" fmla="*/ 96 w 96"/>
                  <a:gd name="T31" fmla="*/ 97 h 99"/>
                  <a:gd name="T32" fmla="*/ 77 w 96"/>
                  <a:gd name="T33" fmla="*/ 97 h 99"/>
                  <a:gd name="T34" fmla="*/ 77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1" y="18"/>
                      <a:pt x="50" y="18"/>
                    </a:cubicBezTo>
                    <a:cubicBezTo>
                      <a:pt x="31" y="18"/>
                      <a:pt x="19" y="33"/>
                      <a:pt x="19" y="49"/>
                    </a:cubicBezTo>
                    <a:cubicBezTo>
                      <a:pt x="19" y="66"/>
                      <a:pt x="32" y="81"/>
                      <a:pt x="51" y="81"/>
                    </a:cubicBezTo>
                    <a:cubicBezTo>
                      <a:pt x="60" y="81"/>
                      <a:pt x="70" y="76"/>
                      <a:pt x="77" y="67"/>
                    </a:cubicBezTo>
                    <a:lnTo>
                      <a:pt x="77" y="32"/>
                    </a:lnTo>
                    <a:close/>
                    <a:moveTo>
                      <a:pt x="77" y="88"/>
                    </a:moveTo>
                    <a:cubicBezTo>
                      <a:pt x="70" y="95"/>
                      <a:pt x="59" y="99"/>
                      <a:pt x="48" y="99"/>
                    </a:cubicBezTo>
                    <a:cubicBezTo>
                      <a:pt x="39" y="99"/>
                      <a:pt x="31" y="96"/>
                      <a:pt x="24" y="93"/>
                    </a:cubicBezTo>
                    <a:cubicBezTo>
                      <a:pt x="10" y="84"/>
                      <a:pt x="0" y="68"/>
                      <a:pt x="0" y="49"/>
                    </a:cubicBezTo>
                    <a:cubicBezTo>
                      <a:pt x="0" y="31"/>
                      <a:pt x="10" y="15"/>
                      <a:pt x="24" y="6"/>
                    </a:cubicBezTo>
                    <a:cubicBezTo>
                      <a:pt x="31" y="2"/>
                      <a:pt x="39" y="0"/>
                      <a:pt x="48" y="0"/>
                    </a:cubicBezTo>
                    <a:cubicBezTo>
                      <a:pt x="58" y="0"/>
                      <a:pt x="69" y="3"/>
                      <a:pt x="77" y="11"/>
                    </a:cubicBezTo>
                    <a:cubicBezTo>
                      <a:pt x="77" y="2"/>
                      <a:pt x="77" y="2"/>
                      <a:pt x="77" y="2"/>
                    </a:cubicBezTo>
                    <a:cubicBezTo>
                      <a:pt x="96" y="2"/>
                      <a:pt x="96" y="2"/>
                      <a:pt x="96" y="2"/>
                    </a:cubicBezTo>
                    <a:cubicBezTo>
                      <a:pt x="96" y="97"/>
                      <a:pt x="96" y="97"/>
                      <a:pt x="96"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 name="Freeform 115">
                <a:extLst>
                  <a:ext uri="{FF2B5EF4-FFF2-40B4-BE49-F238E27FC236}">
                    <a16:creationId xmlns:a16="http://schemas.microsoft.com/office/drawing/2014/main" id="{FDE6D547-47CA-4E45-8FA6-C57DC1ADC5CD}"/>
                  </a:ext>
                </a:extLst>
              </p:cNvPr>
              <p:cNvSpPr>
                <a:spLocks/>
              </p:cNvSpPr>
              <p:nvPr userDrawn="1"/>
            </p:nvSpPr>
            <p:spPr bwMode="auto">
              <a:xfrm>
                <a:off x="4735" y="1514"/>
                <a:ext cx="258" cy="335"/>
              </a:xfrm>
              <a:custGeom>
                <a:avLst/>
                <a:gdLst>
                  <a:gd name="T0" fmla="*/ 0 w 258"/>
                  <a:gd name="T1" fmla="*/ 0 h 335"/>
                  <a:gd name="T2" fmla="*/ 47 w 258"/>
                  <a:gd name="T3" fmla="*/ 0 h 335"/>
                  <a:gd name="T4" fmla="*/ 47 w 258"/>
                  <a:gd name="T5" fmla="*/ 140 h 335"/>
                  <a:gd name="T6" fmla="*/ 185 w 258"/>
                  <a:gd name="T7" fmla="*/ 0 h 335"/>
                  <a:gd name="T8" fmla="*/ 249 w 258"/>
                  <a:gd name="T9" fmla="*/ 0 h 335"/>
                  <a:gd name="T10" fmla="*/ 97 w 258"/>
                  <a:gd name="T11" fmla="*/ 154 h 335"/>
                  <a:gd name="T12" fmla="*/ 258 w 258"/>
                  <a:gd name="T13" fmla="*/ 335 h 335"/>
                  <a:gd name="T14" fmla="*/ 197 w 258"/>
                  <a:gd name="T15" fmla="*/ 335 h 335"/>
                  <a:gd name="T16" fmla="*/ 47 w 258"/>
                  <a:gd name="T17" fmla="*/ 166 h 335"/>
                  <a:gd name="T18" fmla="*/ 47 w 258"/>
                  <a:gd name="T19" fmla="*/ 335 h 335"/>
                  <a:gd name="T20" fmla="*/ 0 w 258"/>
                  <a:gd name="T21" fmla="*/ 335 h 335"/>
                  <a:gd name="T22" fmla="*/ 0 w 258"/>
                  <a:gd name="T2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35">
                    <a:moveTo>
                      <a:pt x="0" y="0"/>
                    </a:moveTo>
                    <a:lnTo>
                      <a:pt x="47" y="0"/>
                    </a:lnTo>
                    <a:lnTo>
                      <a:pt x="47" y="140"/>
                    </a:lnTo>
                    <a:lnTo>
                      <a:pt x="185" y="0"/>
                    </a:lnTo>
                    <a:lnTo>
                      <a:pt x="249" y="0"/>
                    </a:lnTo>
                    <a:lnTo>
                      <a:pt x="97" y="154"/>
                    </a:lnTo>
                    <a:lnTo>
                      <a:pt x="258" y="335"/>
                    </a:lnTo>
                    <a:lnTo>
                      <a:pt x="197" y="335"/>
                    </a:lnTo>
                    <a:lnTo>
                      <a:pt x="47" y="166"/>
                    </a:lnTo>
                    <a:lnTo>
                      <a:pt x="47" y="335"/>
                    </a:lnTo>
                    <a:lnTo>
                      <a:pt x="0" y="335"/>
                    </a:lnTo>
                    <a:lnTo>
                      <a:pt x="0" y="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 name="Freeform 116">
                <a:extLst>
                  <a:ext uri="{FF2B5EF4-FFF2-40B4-BE49-F238E27FC236}">
                    <a16:creationId xmlns:a16="http://schemas.microsoft.com/office/drawing/2014/main" id="{F7369C6F-2A18-4C39-9064-5498D89AE4F4}"/>
                  </a:ext>
                </a:extLst>
              </p:cNvPr>
              <p:cNvSpPr>
                <a:spLocks noEditPoints="1"/>
              </p:cNvSpPr>
              <p:nvPr userDrawn="1"/>
            </p:nvSpPr>
            <p:spPr bwMode="auto">
              <a:xfrm>
                <a:off x="5003" y="1533"/>
                <a:ext cx="228" cy="320"/>
              </a:xfrm>
              <a:custGeom>
                <a:avLst/>
                <a:gdLst>
                  <a:gd name="T0" fmla="*/ 84 w 96"/>
                  <a:gd name="T1" fmla="*/ 17 h 135"/>
                  <a:gd name="T2" fmla="*/ 23 w 96"/>
                  <a:gd name="T3" fmla="*/ 17 h 135"/>
                  <a:gd name="T4" fmla="*/ 23 w 96"/>
                  <a:gd name="T5" fmla="*/ 0 h 135"/>
                  <a:gd name="T6" fmla="*/ 84 w 96"/>
                  <a:gd name="T7" fmla="*/ 0 h 135"/>
                  <a:gd name="T8" fmla="*/ 84 w 96"/>
                  <a:gd name="T9" fmla="*/ 17 h 135"/>
                  <a:gd name="T10" fmla="*/ 77 w 96"/>
                  <a:gd name="T11" fmla="*/ 68 h 135"/>
                  <a:gd name="T12" fmla="*/ 50 w 96"/>
                  <a:gd name="T13" fmla="*/ 54 h 135"/>
                  <a:gd name="T14" fmla="*/ 19 w 96"/>
                  <a:gd name="T15" fmla="*/ 85 h 135"/>
                  <a:gd name="T16" fmla="*/ 51 w 96"/>
                  <a:gd name="T17" fmla="*/ 117 h 135"/>
                  <a:gd name="T18" fmla="*/ 77 w 96"/>
                  <a:gd name="T19" fmla="*/ 103 h 135"/>
                  <a:gd name="T20" fmla="*/ 77 w 96"/>
                  <a:gd name="T21" fmla="*/ 68 h 135"/>
                  <a:gd name="T22" fmla="*/ 77 w 96"/>
                  <a:gd name="T23" fmla="*/ 124 h 135"/>
                  <a:gd name="T24" fmla="*/ 48 w 96"/>
                  <a:gd name="T25" fmla="*/ 135 h 135"/>
                  <a:gd name="T26" fmla="*/ 24 w 96"/>
                  <a:gd name="T27" fmla="*/ 129 h 135"/>
                  <a:gd name="T28" fmla="*/ 0 w 96"/>
                  <a:gd name="T29" fmla="*/ 85 h 135"/>
                  <a:gd name="T30" fmla="*/ 25 w 96"/>
                  <a:gd name="T31" fmla="*/ 42 h 135"/>
                  <a:gd name="T32" fmla="*/ 48 w 96"/>
                  <a:gd name="T33" fmla="*/ 36 h 135"/>
                  <a:gd name="T34" fmla="*/ 77 w 96"/>
                  <a:gd name="T35" fmla="*/ 47 h 135"/>
                  <a:gd name="T36" fmla="*/ 77 w 96"/>
                  <a:gd name="T37" fmla="*/ 38 h 135"/>
                  <a:gd name="T38" fmla="*/ 96 w 96"/>
                  <a:gd name="T39" fmla="*/ 38 h 135"/>
                  <a:gd name="T40" fmla="*/ 96 w 96"/>
                  <a:gd name="T41" fmla="*/ 133 h 135"/>
                  <a:gd name="T42" fmla="*/ 77 w 96"/>
                  <a:gd name="T43" fmla="*/ 133 h 135"/>
                  <a:gd name="T44" fmla="*/ 77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3" y="17"/>
                      <a:pt x="23" y="17"/>
                      <a:pt x="23" y="17"/>
                    </a:cubicBezTo>
                    <a:cubicBezTo>
                      <a:pt x="23" y="0"/>
                      <a:pt x="23" y="0"/>
                      <a:pt x="23" y="0"/>
                    </a:cubicBezTo>
                    <a:cubicBezTo>
                      <a:pt x="84" y="0"/>
                      <a:pt x="84" y="0"/>
                      <a:pt x="84" y="0"/>
                    </a:cubicBezTo>
                    <a:lnTo>
                      <a:pt x="84" y="17"/>
                    </a:lnTo>
                    <a:close/>
                    <a:moveTo>
                      <a:pt x="77" y="68"/>
                    </a:moveTo>
                    <a:cubicBezTo>
                      <a:pt x="71" y="60"/>
                      <a:pt x="61" y="54"/>
                      <a:pt x="50" y="54"/>
                    </a:cubicBezTo>
                    <a:cubicBezTo>
                      <a:pt x="31" y="54"/>
                      <a:pt x="19" y="69"/>
                      <a:pt x="19" y="85"/>
                    </a:cubicBezTo>
                    <a:cubicBezTo>
                      <a:pt x="19" y="102"/>
                      <a:pt x="32" y="117"/>
                      <a:pt x="51" y="117"/>
                    </a:cubicBezTo>
                    <a:cubicBezTo>
                      <a:pt x="60" y="117"/>
                      <a:pt x="70" y="112"/>
                      <a:pt x="77" y="103"/>
                    </a:cubicBezTo>
                    <a:lnTo>
                      <a:pt x="77" y="68"/>
                    </a:lnTo>
                    <a:close/>
                    <a:moveTo>
                      <a:pt x="77" y="124"/>
                    </a:moveTo>
                    <a:cubicBezTo>
                      <a:pt x="70" y="131"/>
                      <a:pt x="59" y="135"/>
                      <a:pt x="48" y="135"/>
                    </a:cubicBezTo>
                    <a:cubicBezTo>
                      <a:pt x="40" y="135"/>
                      <a:pt x="31" y="132"/>
                      <a:pt x="24" y="129"/>
                    </a:cubicBezTo>
                    <a:cubicBezTo>
                      <a:pt x="10" y="120"/>
                      <a:pt x="0" y="104"/>
                      <a:pt x="0" y="85"/>
                    </a:cubicBezTo>
                    <a:cubicBezTo>
                      <a:pt x="0" y="67"/>
                      <a:pt x="10" y="51"/>
                      <a:pt x="25" y="42"/>
                    </a:cubicBezTo>
                    <a:cubicBezTo>
                      <a:pt x="31" y="38"/>
                      <a:pt x="39" y="36"/>
                      <a:pt x="48" y="36"/>
                    </a:cubicBezTo>
                    <a:cubicBezTo>
                      <a:pt x="58" y="36"/>
                      <a:pt x="69" y="39"/>
                      <a:pt x="77" y="47"/>
                    </a:cubicBezTo>
                    <a:cubicBezTo>
                      <a:pt x="77" y="38"/>
                      <a:pt x="77" y="38"/>
                      <a:pt x="77" y="38"/>
                    </a:cubicBezTo>
                    <a:cubicBezTo>
                      <a:pt x="96" y="38"/>
                      <a:pt x="96" y="38"/>
                      <a:pt x="96" y="38"/>
                    </a:cubicBezTo>
                    <a:cubicBezTo>
                      <a:pt x="96" y="133"/>
                      <a:pt x="96" y="133"/>
                      <a:pt x="96" y="133"/>
                    </a:cubicBezTo>
                    <a:cubicBezTo>
                      <a:pt x="77" y="133"/>
                      <a:pt x="77" y="133"/>
                      <a:pt x="77" y="133"/>
                    </a:cubicBezTo>
                    <a:lnTo>
                      <a:pt x="77"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 name="Freeform 117">
                <a:extLst>
                  <a:ext uri="{FF2B5EF4-FFF2-40B4-BE49-F238E27FC236}">
                    <a16:creationId xmlns:a16="http://schemas.microsoft.com/office/drawing/2014/main" id="{DCBA6B08-78DF-44FE-BA81-0240E63F5403}"/>
                  </a:ext>
                </a:extLst>
              </p:cNvPr>
              <p:cNvSpPr>
                <a:spLocks/>
              </p:cNvSpPr>
              <p:nvPr userDrawn="1"/>
            </p:nvSpPr>
            <p:spPr bwMode="auto">
              <a:xfrm>
                <a:off x="5290" y="1509"/>
                <a:ext cx="218" cy="340"/>
              </a:xfrm>
              <a:custGeom>
                <a:avLst/>
                <a:gdLst>
                  <a:gd name="T0" fmla="*/ 218 w 218"/>
                  <a:gd name="T1" fmla="*/ 340 h 340"/>
                  <a:gd name="T2" fmla="*/ 159 w 218"/>
                  <a:gd name="T3" fmla="*/ 340 h 340"/>
                  <a:gd name="T4" fmla="*/ 47 w 218"/>
                  <a:gd name="T5" fmla="*/ 228 h 340"/>
                  <a:gd name="T6" fmla="*/ 47 w 218"/>
                  <a:gd name="T7" fmla="*/ 340 h 340"/>
                  <a:gd name="T8" fmla="*/ 0 w 218"/>
                  <a:gd name="T9" fmla="*/ 340 h 340"/>
                  <a:gd name="T10" fmla="*/ 0 w 218"/>
                  <a:gd name="T11" fmla="*/ 0 h 340"/>
                  <a:gd name="T12" fmla="*/ 47 w 218"/>
                  <a:gd name="T13" fmla="*/ 0 h 340"/>
                  <a:gd name="T14" fmla="*/ 47 w 218"/>
                  <a:gd name="T15" fmla="*/ 200 h 340"/>
                  <a:gd name="T16" fmla="*/ 140 w 218"/>
                  <a:gd name="T17" fmla="*/ 114 h 340"/>
                  <a:gd name="T18" fmla="*/ 204 w 218"/>
                  <a:gd name="T19" fmla="*/ 114 h 340"/>
                  <a:gd name="T20" fmla="*/ 92 w 218"/>
                  <a:gd name="T21" fmla="*/ 216 h 340"/>
                  <a:gd name="T22" fmla="*/ 218 w 218"/>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340">
                    <a:moveTo>
                      <a:pt x="218" y="340"/>
                    </a:moveTo>
                    <a:lnTo>
                      <a:pt x="159" y="340"/>
                    </a:lnTo>
                    <a:lnTo>
                      <a:pt x="47" y="228"/>
                    </a:lnTo>
                    <a:lnTo>
                      <a:pt x="47" y="340"/>
                    </a:lnTo>
                    <a:lnTo>
                      <a:pt x="0" y="340"/>
                    </a:lnTo>
                    <a:lnTo>
                      <a:pt x="0" y="0"/>
                    </a:lnTo>
                    <a:lnTo>
                      <a:pt x="47" y="0"/>
                    </a:lnTo>
                    <a:lnTo>
                      <a:pt x="47" y="200"/>
                    </a:lnTo>
                    <a:lnTo>
                      <a:pt x="140" y="114"/>
                    </a:lnTo>
                    <a:lnTo>
                      <a:pt x="204" y="114"/>
                    </a:lnTo>
                    <a:lnTo>
                      <a:pt x="92" y="216"/>
                    </a:lnTo>
                    <a:lnTo>
                      <a:pt x="218" y="34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 name="Freeform 118">
                <a:extLst>
                  <a:ext uri="{FF2B5EF4-FFF2-40B4-BE49-F238E27FC236}">
                    <a16:creationId xmlns:a16="http://schemas.microsoft.com/office/drawing/2014/main" id="{7FCDDAC6-E7BE-43FA-BA35-DABA3FA6E0A4}"/>
                  </a:ext>
                </a:extLst>
              </p:cNvPr>
              <p:cNvSpPr>
                <a:spLocks noEditPoints="1"/>
              </p:cNvSpPr>
              <p:nvPr userDrawn="1"/>
            </p:nvSpPr>
            <p:spPr bwMode="auto">
              <a:xfrm>
                <a:off x="5513" y="1533"/>
                <a:ext cx="228" cy="320"/>
              </a:xfrm>
              <a:custGeom>
                <a:avLst/>
                <a:gdLst>
                  <a:gd name="T0" fmla="*/ 84 w 96"/>
                  <a:gd name="T1" fmla="*/ 17 h 135"/>
                  <a:gd name="T2" fmla="*/ 24 w 96"/>
                  <a:gd name="T3" fmla="*/ 17 h 135"/>
                  <a:gd name="T4" fmla="*/ 24 w 96"/>
                  <a:gd name="T5" fmla="*/ 0 h 135"/>
                  <a:gd name="T6" fmla="*/ 84 w 96"/>
                  <a:gd name="T7" fmla="*/ 0 h 135"/>
                  <a:gd name="T8" fmla="*/ 84 w 96"/>
                  <a:gd name="T9" fmla="*/ 17 h 135"/>
                  <a:gd name="T10" fmla="*/ 77 w 96"/>
                  <a:gd name="T11" fmla="*/ 68 h 135"/>
                  <a:gd name="T12" fmla="*/ 50 w 96"/>
                  <a:gd name="T13" fmla="*/ 54 h 135"/>
                  <a:gd name="T14" fmla="*/ 20 w 96"/>
                  <a:gd name="T15" fmla="*/ 85 h 135"/>
                  <a:gd name="T16" fmla="*/ 51 w 96"/>
                  <a:gd name="T17" fmla="*/ 117 h 135"/>
                  <a:gd name="T18" fmla="*/ 77 w 96"/>
                  <a:gd name="T19" fmla="*/ 103 h 135"/>
                  <a:gd name="T20" fmla="*/ 77 w 96"/>
                  <a:gd name="T21" fmla="*/ 68 h 135"/>
                  <a:gd name="T22" fmla="*/ 78 w 96"/>
                  <a:gd name="T23" fmla="*/ 124 h 135"/>
                  <a:gd name="T24" fmla="*/ 49 w 96"/>
                  <a:gd name="T25" fmla="*/ 135 h 135"/>
                  <a:gd name="T26" fmla="*/ 25 w 96"/>
                  <a:gd name="T27" fmla="*/ 129 h 135"/>
                  <a:gd name="T28" fmla="*/ 0 w 96"/>
                  <a:gd name="T29" fmla="*/ 85 h 135"/>
                  <a:gd name="T30" fmla="*/ 25 w 96"/>
                  <a:gd name="T31" fmla="*/ 42 h 135"/>
                  <a:gd name="T32" fmla="*/ 48 w 96"/>
                  <a:gd name="T33" fmla="*/ 36 h 135"/>
                  <a:gd name="T34" fmla="*/ 78 w 96"/>
                  <a:gd name="T35" fmla="*/ 47 h 135"/>
                  <a:gd name="T36" fmla="*/ 78 w 96"/>
                  <a:gd name="T37" fmla="*/ 38 h 135"/>
                  <a:gd name="T38" fmla="*/ 96 w 96"/>
                  <a:gd name="T39" fmla="*/ 38 h 135"/>
                  <a:gd name="T40" fmla="*/ 96 w 96"/>
                  <a:gd name="T41" fmla="*/ 133 h 135"/>
                  <a:gd name="T42" fmla="*/ 78 w 96"/>
                  <a:gd name="T43" fmla="*/ 133 h 135"/>
                  <a:gd name="T44" fmla="*/ 78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4" y="17"/>
                      <a:pt x="24" y="17"/>
                      <a:pt x="24" y="17"/>
                    </a:cubicBezTo>
                    <a:cubicBezTo>
                      <a:pt x="24" y="0"/>
                      <a:pt x="24" y="0"/>
                      <a:pt x="24" y="0"/>
                    </a:cubicBezTo>
                    <a:cubicBezTo>
                      <a:pt x="84" y="0"/>
                      <a:pt x="84" y="0"/>
                      <a:pt x="84" y="0"/>
                    </a:cubicBezTo>
                    <a:lnTo>
                      <a:pt x="84" y="17"/>
                    </a:lnTo>
                    <a:close/>
                    <a:moveTo>
                      <a:pt x="77" y="68"/>
                    </a:moveTo>
                    <a:cubicBezTo>
                      <a:pt x="71" y="60"/>
                      <a:pt x="62" y="54"/>
                      <a:pt x="50" y="54"/>
                    </a:cubicBezTo>
                    <a:cubicBezTo>
                      <a:pt x="32" y="54"/>
                      <a:pt x="20" y="69"/>
                      <a:pt x="20" y="85"/>
                    </a:cubicBezTo>
                    <a:cubicBezTo>
                      <a:pt x="20" y="102"/>
                      <a:pt x="33" y="117"/>
                      <a:pt x="51" y="117"/>
                    </a:cubicBezTo>
                    <a:cubicBezTo>
                      <a:pt x="61" y="117"/>
                      <a:pt x="71" y="112"/>
                      <a:pt x="77" y="103"/>
                    </a:cubicBezTo>
                    <a:lnTo>
                      <a:pt x="77" y="68"/>
                    </a:lnTo>
                    <a:close/>
                    <a:moveTo>
                      <a:pt x="78" y="124"/>
                    </a:moveTo>
                    <a:cubicBezTo>
                      <a:pt x="70" y="131"/>
                      <a:pt x="60" y="135"/>
                      <a:pt x="49" y="135"/>
                    </a:cubicBezTo>
                    <a:cubicBezTo>
                      <a:pt x="40" y="135"/>
                      <a:pt x="31" y="132"/>
                      <a:pt x="25" y="129"/>
                    </a:cubicBezTo>
                    <a:cubicBezTo>
                      <a:pt x="10" y="120"/>
                      <a:pt x="0" y="104"/>
                      <a:pt x="0" y="85"/>
                    </a:cubicBezTo>
                    <a:cubicBezTo>
                      <a:pt x="0" y="67"/>
                      <a:pt x="11" y="51"/>
                      <a:pt x="25" y="42"/>
                    </a:cubicBezTo>
                    <a:cubicBezTo>
                      <a:pt x="31" y="38"/>
                      <a:pt x="39" y="36"/>
                      <a:pt x="48" y="36"/>
                    </a:cubicBezTo>
                    <a:cubicBezTo>
                      <a:pt x="59" y="36"/>
                      <a:pt x="69" y="39"/>
                      <a:pt x="78" y="47"/>
                    </a:cubicBezTo>
                    <a:cubicBezTo>
                      <a:pt x="78" y="38"/>
                      <a:pt x="78" y="38"/>
                      <a:pt x="78" y="38"/>
                    </a:cubicBezTo>
                    <a:cubicBezTo>
                      <a:pt x="96" y="38"/>
                      <a:pt x="96" y="38"/>
                      <a:pt x="96" y="38"/>
                    </a:cubicBezTo>
                    <a:cubicBezTo>
                      <a:pt x="96" y="133"/>
                      <a:pt x="96" y="133"/>
                      <a:pt x="96" y="133"/>
                    </a:cubicBezTo>
                    <a:cubicBezTo>
                      <a:pt x="78" y="133"/>
                      <a:pt x="78" y="133"/>
                      <a:pt x="78" y="133"/>
                    </a:cubicBezTo>
                    <a:lnTo>
                      <a:pt x="78"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 name="Freeform 119">
                <a:extLst>
                  <a:ext uri="{FF2B5EF4-FFF2-40B4-BE49-F238E27FC236}">
                    <a16:creationId xmlns:a16="http://schemas.microsoft.com/office/drawing/2014/main" id="{9E1CD5FC-F373-4062-B7D7-86390394C945}"/>
                  </a:ext>
                </a:extLst>
              </p:cNvPr>
              <p:cNvSpPr>
                <a:spLocks/>
              </p:cNvSpPr>
              <p:nvPr userDrawn="1"/>
            </p:nvSpPr>
            <p:spPr bwMode="auto">
              <a:xfrm>
                <a:off x="5803" y="1509"/>
                <a:ext cx="218" cy="340"/>
              </a:xfrm>
              <a:custGeom>
                <a:avLst/>
                <a:gdLst>
                  <a:gd name="T0" fmla="*/ 218 w 218"/>
                  <a:gd name="T1" fmla="*/ 340 h 340"/>
                  <a:gd name="T2" fmla="*/ 156 w 218"/>
                  <a:gd name="T3" fmla="*/ 340 h 340"/>
                  <a:gd name="T4" fmla="*/ 45 w 218"/>
                  <a:gd name="T5" fmla="*/ 228 h 340"/>
                  <a:gd name="T6" fmla="*/ 45 w 218"/>
                  <a:gd name="T7" fmla="*/ 340 h 340"/>
                  <a:gd name="T8" fmla="*/ 0 w 218"/>
                  <a:gd name="T9" fmla="*/ 340 h 340"/>
                  <a:gd name="T10" fmla="*/ 0 w 218"/>
                  <a:gd name="T11" fmla="*/ 0 h 340"/>
                  <a:gd name="T12" fmla="*/ 45 w 218"/>
                  <a:gd name="T13" fmla="*/ 0 h 340"/>
                  <a:gd name="T14" fmla="*/ 45 w 218"/>
                  <a:gd name="T15" fmla="*/ 200 h 340"/>
                  <a:gd name="T16" fmla="*/ 140 w 218"/>
                  <a:gd name="T17" fmla="*/ 114 h 340"/>
                  <a:gd name="T18" fmla="*/ 204 w 218"/>
                  <a:gd name="T19" fmla="*/ 114 h 340"/>
                  <a:gd name="T20" fmla="*/ 90 w 218"/>
                  <a:gd name="T21" fmla="*/ 216 h 340"/>
                  <a:gd name="T22" fmla="*/ 218 w 218"/>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340">
                    <a:moveTo>
                      <a:pt x="218" y="340"/>
                    </a:moveTo>
                    <a:lnTo>
                      <a:pt x="156" y="340"/>
                    </a:lnTo>
                    <a:lnTo>
                      <a:pt x="45" y="228"/>
                    </a:lnTo>
                    <a:lnTo>
                      <a:pt x="45" y="340"/>
                    </a:lnTo>
                    <a:lnTo>
                      <a:pt x="0" y="340"/>
                    </a:lnTo>
                    <a:lnTo>
                      <a:pt x="0" y="0"/>
                    </a:lnTo>
                    <a:lnTo>
                      <a:pt x="45" y="0"/>
                    </a:lnTo>
                    <a:lnTo>
                      <a:pt x="45" y="200"/>
                    </a:lnTo>
                    <a:lnTo>
                      <a:pt x="140" y="114"/>
                    </a:lnTo>
                    <a:lnTo>
                      <a:pt x="204" y="114"/>
                    </a:lnTo>
                    <a:lnTo>
                      <a:pt x="90" y="216"/>
                    </a:lnTo>
                    <a:lnTo>
                      <a:pt x="218" y="34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 name="Freeform 120">
                <a:extLst>
                  <a:ext uri="{FF2B5EF4-FFF2-40B4-BE49-F238E27FC236}">
                    <a16:creationId xmlns:a16="http://schemas.microsoft.com/office/drawing/2014/main" id="{FF2BDA34-5872-4C20-8876-B31B1BDFF317}"/>
                  </a:ext>
                </a:extLst>
              </p:cNvPr>
              <p:cNvSpPr>
                <a:spLocks/>
              </p:cNvSpPr>
              <p:nvPr userDrawn="1"/>
            </p:nvSpPr>
            <p:spPr bwMode="auto">
              <a:xfrm>
                <a:off x="6040" y="1623"/>
                <a:ext cx="211" cy="230"/>
              </a:xfrm>
              <a:custGeom>
                <a:avLst/>
                <a:gdLst>
                  <a:gd name="T0" fmla="*/ 9 w 89"/>
                  <a:gd name="T1" fmla="*/ 81 h 97"/>
                  <a:gd name="T2" fmla="*/ 0 w 89"/>
                  <a:gd name="T3" fmla="*/ 48 h 97"/>
                  <a:gd name="T4" fmla="*/ 0 w 89"/>
                  <a:gd name="T5" fmla="*/ 0 h 97"/>
                  <a:gd name="T6" fmla="*/ 19 w 89"/>
                  <a:gd name="T7" fmla="*/ 0 h 97"/>
                  <a:gd name="T8" fmla="*/ 19 w 89"/>
                  <a:gd name="T9" fmla="*/ 52 h 97"/>
                  <a:gd name="T10" fmla="*/ 25 w 89"/>
                  <a:gd name="T11" fmla="*/ 70 h 97"/>
                  <a:gd name="T12" fmla="*/ 43 w 89"/>
                  <a:gd name="T13" fmla="*/ 79 h 97"/>
                  <a:gd name="T14" fmla="*/ 70 w 89"/>
                  <a:gd name="T15" fmla="*/ 65 h 97"/>
                  <a:gd name="T16" fmla="*/ 70 w 89"/>
                  <a:gd name="T17" fmla="*/ 0 h 97"/>
                  <a:gd name="T18" fmla="*/ 89 w 89"/>
                  <a:gd name="T19" fmla="*/ 0 h 97"/>
                  <a:gd name="T20" fmla="*/ 89 w 89"/>
                  <a:gd name="T21" fmla="*/ 95 h 97"/>
                  <a:gd name="T22" fmla="*/ 70 w 89"/>
                  <a:gd name="T23" fmla="*/ 95 h 97"/>
                  <a:gd name="T24" fmla="*/ 70 w 89"/>
                  <a:gd name="T25" fmla="*/ 86 h 97"/>
                  <a:gd name="T26" fmla="*/ 42 w 89"/>
                  <a:gd name="T27" fmla="*/ 97 h 97"/>
                  <a:gd name="T28" fmla="*/ 9 w 89"/>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9" y="81"/>
                    </a:moveTo>
                    <a:cubicBezTo>
                      <a:pt x="3" y="74"/>
                      <a:pt x="0" y="64"/>
                      <a:pt x="0" y="48"/>
                    </a:cubicBezTo>
                    <a:cubicBezTo>
                      <a:pt x="0" y="0"/>
                      <a:pt x="0" y="0"/>
                      <a:pt x="0" y="0"/>
                    </a:cubicBezTo>
                    <a:cubicBezTo>
                      <a:pt x="19" y="0"/>
                      <a:pt x="19" y="0"/>
                      <a:pt x="19" y="0"/>
                    </a:cubicBezTo>
                    <a:cubicBezTo>
                      <a:pt x="19" y="52"/>
                      <a:pt x="19" y="52"/>
                      <a:pt x="19" y="52"/>
                    </a:cubicBezTo>
                    <a:cubicBezTo>
                      <a:pt x="19" y="61"/>
                      <a:pt x="21" y="66"/>
                      <a:pt x="25" y="70"/>
                    </a:cubicBezTo>
                    <a:cubicBezTo>
                      <a:pt x="29" y="76"/>
                      <a:pt x="36" y="79"/>
                      <a:pt x="43" y="79"/>
                    </a:cubicBezTo>
                    <a:cubicBezTo>
                      <a:pt x="55" y="79"/>
                      <a:pt x="64" y="72"/>
                      <a:pt x="70" y="65"/>
                    </a:cubicBezTo>
                    <a:cubicBezTo>
                      <a:pt x="70" y="0"/>
                      <a:pt x="70" y="0"/>
                      <a:pt x="70" y="0"/>
                    </a:cubicBezTo>
                    <a:cubicBezTo>
                      <a:pt x="89" y="0"/>
                      <a:pt x="89" y="0"/>
                      <a:pt x="89" y="0"/>
                    </a:cubicBezTo>
                    <a:cubicBezTo>
                      <a:pt x="89" y="95"/>
                      <a:pt x="89" y="95"/>
                      <a:pt x="89" y="95"/>
                    </a:cubicBezTo>
                    <a:cubicBezTo>
                      <a:pt x="70" y="95"/>
                      <a:pt x="70" y="95"/>
                      <a:pt x="70" y="95"/>
                    </a:cubicBezTo>
                    <a:cubicBezTo>
                      <a:pt x="70" y="86"/>
                      <a:pt x="70" y="86"/>
                      <a:pt x="70" y="86"/>
                    </a:cubicBezTo>
                    <a:cubicBezTo>
                      <a:pt x="66" y="90"/>
                      <a:pt x="55" y="97"/>
                      <a:pt x="42" y="97"/>
                    </a:cubicBezTo>
                    <a:cubicBezTo>
                      <a:pt x="29" y="97"/>
                      <a:pt x="16" y="91"/>
                      <a:pt x="9"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 name="Freeform 121">
                <a:extLst>
                  <a:ext uri="{FF2B5EF4-FFF2-40B4-BE49-F238E27FC236}">
                    <a16:creationId xmlns:a16="http://schemas.microsoft.com/office/drawing/2014/main" id="{ACE7CDE4-A0E2-4B07-868C-71A58AEDC064}"/>
                  </a:ext>
                </a:extLst>
              </p:cNvPr>
              <p:cNvSpPr>
                <a:spLocks/>
              </p:cNvSpPr>
              <p:nvPr userDrawn="1"/>
            </p:nvSpPr>
            <p:spPr bwMode="auto">
              <a:xfrm>
                <a:off x="6310" y="1618"/>
                <a:ext cx="131" cy="231"/>
              </a:xfrm>
              <a:custGeom>
                <a:avLst/>
                <a:gdLst>
                  <a:gd name="T0" fmla="*/ 52 w 55"/>
                  <a:gd name="T1" fmla="*/ 19 h 97"/>
                  <a:gd name="T2" fmla="*/ 45 w 55"/>
                  <a:gd name="T3" fmla="*/ 18 h 97"/>
                  <a:gd name="T4" fmla="*/ 19 w 55"/>
                  <a:gd name="T5" fmla="*/ 34 h 97"/>
                  <a:gd name="T6" fmla="*/ 19 w 55"/>
                  <a:gd name="T7" fmla="*/ 97 h 97"/>
                  <a:gd name="T8" fmla="*/ 0 w 55"/>
                  <a:gd name="T9" fmla="*/ 97 h 97"/>
                  <a:gd name="T10" fmla="*/ 0 w 55"/>
                  <a:gd name="T11" fmla="*/ 2 h 97"/>
                  <a:gd name="T12" fmla="*/ 19 w 55"/>
                  <a:gd name="T13" fmla="*/ 2 h 97"/>
                  <a:gd name="T14" fmla="*/ 19 w 55"/>
                  <a:gd name="T15" fmla="*/ 13 h 97"/>
                  <a:gd name="T16" fmla="*/ 47 w 55"/>
                  <a:gd name="T17" fmla="*/ 0 h 97"/>
                  <a:gd name="T18" fmla="*/ 55 w 55"/>
                  <a:gd name="T19" fmla="*/ 1 h 97"/>
                  <a:gd name="T20" fmla="*/ 52 w 55"/>
                  <a:gd name="T21"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97">
                    <a:moveTo>
                      <a:pt x="52" y="19"/>
                    </a:moveTo>
                    <a:cubicBezTo>
                      <a:pt x="50" y="18"/>
                      <a:pt x="48" y="18"/>
                      <a:pt x="45" y="18"/>
                    </a:cubicBezTo>
                    <a:cubicBezTo>
                      <a:pt x="35" y="18"/>
                      <a:pt x="25" y="25"/>
                      <a:pt x="19" y="34"/>
                    </a:cubicBezTo>
                    <a:cubicBezTo>
                      <a:pt x="19" y="97"/>
                      <a:pt x="19" y="97"/>
                      <a:pt x="19" y="97"/>
                    </a:cubicBezTo>
                    <a:cubicBezTo>
                      <a:pt x="0" y="97"/>
                      <a:pt x="0" y="97"/>
                      <a:pt x="0" y="97"/>
                    </a:cubicBezTo>
                    <a:cubicBezTo>
                      <a:pt x="0" y="2"/>
                      <a:pt x="0" y="2"/>
                      <a:pt x="0" y="2"/>
                    </a:cubicBezTo>
                    <a:cubicBezTo>
                      <a:pt x="19" y="2"/>
                      <a:pt x="19" y="2"/>
                      <a:pt x="19" y="2"/>
                    </a:cubicBezTo>
                    <a:cubicBezTo>
                      <a:pt x="19" y="13"/>
                      <a:pt x="19" y="13"/>
                      <a:pt x="19" y="13"/>
                    </a:cubicBezTo>
                    <a:cubicBezTo>
                      <a:pt x="23" y="6"/>
                      <a:pt x="33" y="0"/>
                      <a:pt x="47" y="0"/>
                    </a:cubicBezTo>
                    <a:cubicBezTo>
                      <a:pt x="49" y="0"/>
                      <a:pt x="52" y="0"/>
                      <a:pt x="55" y="1"/>
                    </a:cubicBezTo>
                    <a:lnTo>
                      <a:pt x="52" y="19"/>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 name="Freeform 122">
                <a:extLst>
                  <a:ext uri="{FF2B5EF4-FFF2-40B4-BE49-F238E27FC236}">
                    <a16:creationId xmlns:a16="http://schemas.microsoft.com/office/drawing/2014/main" id="{DA4AF2C2-FB7E-4F2E-B967-B64EE9EA60D5}"/>
                  </a:ext>
                </a:extLst>
              </p:cNvPr>
              <p:cNvSpPr>
                <a:spLocks noEditPoints="1"/>
              </p:cNvSpPr>
              <p:nvPr userDrawn="1"/>
            </p:nvSpPr>
            <p:spPr bwMode="auto">
              <a:xfrm>
                <a:off x="6455" y="1618"/>
                <a:ext cx="228" cy="235"/>
              </a:xfrm>
              <a:custGeom>
                <a:avLst/>
                <a:gdLst>
                  <a:gd name="T0" fmla="*/ 77 w 96"/>
                  <a:gd name="T1" fmla="*/ 32 h 99"/>
                  <a:gd name="T2" fmla="*/ 50 w 96"/>
                  <a:gd name="T3" fmla="*/ 18 h 99"/>
                  <a:gd name="T4" fmla="*/ 19 w 96"/>
                  <a:gd name="T5" fmla="*/ 49 h 99"/>
                  <a:gd name="T6" fmla="*/ 51 w 96"/>
                  <a:gd name="T7" fmla="*/ 81 h 99"/>
                  <a:gd name="T8" fmla="*/ 77 w 96"/>
                  <a:gd name="T9" fmla="*/ 67 h 99"/>
                  <a:gd name="T10" fmla="*/ 77 w 96"/>
                  <a:gd name="T11" fmla="*/ 32 h 99"/>
                  <a:gd name="T12" fmla="*/ 77 w 96"/>
                  <a:gd name="T13" fmla="*/ 88 h 99"/>
                  <a:gd name="T14" fmla="*/ 48 w 96"/>
                  <a:gd name="T15" fmla="*/ 99 h 99"/>
                  <a:gd name="T16" fmla="*/ 24 w 96"/>
                  <a:gd name="T17" fmla="*/ 93 h 99"/>
                  <a:gd name="T18" fmla="*/ 0 w 96"/>
                  <a:gd name="T19" fmla="*/ 49 h 99"/>
                  <a:gd name="T20" fmla="*/ 24 w 96"/>
                  <a:gd name="T21" fmla="*/ 6 h 99"/>
                  <a:gd name="T22" fmla="*/ 48 w 96"/>
                  <a:gd name="T23" fmla="*/ 0 h 99"/>
                  <a:gd name="T24" fmla="*/ 77 w 96"/>
                  <a:gd name="T25" fmla="*/ 11 h 99"/>
                  <a:gd name="T26" fmla="*/ 77 w 96"/>
                  <a:gd name="T27" fmla="*/ 2 h 99"/>
                  <a:gd name="T28" fmla="*/ 96 w 96"/>
                  <a:gd name="T29" fmla="*/ 2 h 99"/>
                  <a:gd name="T30" fmla="*/ 96 w 96"/>
                  <a:gd name="T31" fmla="*/ 97 h 99"/>
                  <a:gd name="T32" fmla="*/ 77 w 96"/>
                  <a:gd name="T33" fmla="*/ 97 h 99"/>
                  <a:gd name="T34" fmla="*/ 77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1" y="18"/>
                      <a:pt x="50" y="18"/>
                    </a:cubicBezTo>
                    <a:cubicBezTo>
                      <a:pt x="31" y="18"/>
                      <a:pt x="19" y="33"/>
                      <a:pt x="19" y="49"/>
                    </a:cubicBezTo>
                    <a:cubicBezTo>
                      <a:pt x="19" y="66"/>
                      <a:pt x="32" y="81"/>
                      <a:pt x="51" y="81"/>
                    </a:cubicBezTo>
                    <a:cubicBezTo>
                      <a:pt x="60" y="81"/>
                      <a:pt x="70" y="76"/>
                      <a:pt x="77" y="67"/>
                    </a:cubicBezTo>
                    <a:lnTo>
                      <a:pt x="77" y="32"/>
                    </a:lnTo>
                    <a:close/>
                    <a:moveTo>
                      <a:pt x="77" y="88"/>
                    </a:moveTo>
                    <a:cubicBezTo>
                      <a:pt x="70" y="95"/>
                      <a:pt x="59" y="99"/>
                      <a:pt x="48" y="99"/>
                    </a:cubicBezTo>
                    <a:cubicBezTo>
                      <a:pt x="39" y="99"/>
                      <a:pt x="31" y="96"/>
                      <a:pt x="24" y="93"/>
                    </a:cubicBezTo>
                    <a:cubicBezTo>
                      <a:pt x="10" y="84"/>
                      <a:pt x="0" y="68"/>
                      <a:pt x="0" y="49"/>
                    </a:cubicBezTo>
                    <a:cubicBezTo>
                      <a:pt x="0" y="31"/>
                      <a:pt x="10" y="15"/>
                      <a:pt x="24" y="6"/>
                    </a:cubicBezTo>
                    <a:cubicBezTo>
                      <a:pt x="31" y="2"/>
                      <a:pt x="39" y="0"/>
                      <a:pt x="48" y="0"/>
                    </a:cubicBezTo>
                    <a:cubicBezTo>
                      <a:pt x="58" y="0"/>
                      <a:pt x="69" y="3"/>
                      <a:pt x="77" y="11"/>
                    </a:cubicBezTo>
                    <a:cubicBezTo>
                      <a:pt x="77" y="2"/>
                      <a:pt x="77" y="2"/>
                      <a:pt x="77" y="2"/>
                    </a:cubicBezTo>
                    <a:cubicBezTo>
                      <a:pt x="96" y="2"/>
                      <a:pt x="96" y="2"/>
                      <a:pt x="96" y="2"/>
                    </a:cubicBezTo>
                    <a:cubicBezTo>
                      <a:pt x="96" y="97"/>
                      <a:pt x="96" y="97"/>
                      <a:pt x="96"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 name="Freeform 123">
                <a:extLst>
                  <a:ext uri="{FF2B5EF4-FFF2-40B4-BE49-F238E27FC236}">
                    <a16:creationId xmlns:a16="http://schemas.microsoft.com/office/drawing/2014/main" id="{40159B5D-8959-4D1F-84D2-E6496753AB69}"/>
                  </a:ext>
                </a:extLst>
              </p:cNvPr>
              <p:cNvSpPr>
                <a:spLocks/>
              </p:cNvSpPr>
              <p:nvPr userDrawn="1"/>
            </p:nvSpPr>
            <p:spPr bwMode="auto">
              <a:xfrm>
                <a:off x="2525" y="1984"/>
                <a:ext cx="328" cy="335"/>
              </a:xfrm>
              <a:custGeom>
                <a:avLst/>
                <a:gdLst>
                  <a:gd name="T0" fmla="*/ 181 w 328"/>
                  <a:gd name="T1" fmla="*/ 264 h 335"/>
                  <a:gd name="T2" fmla="*/ 148 w 328"/>
                  <a:gd name="T3" fmla="*/ 264 h 335"/>
                  <a:gd name="T4" fmla="*/ 50 w 328"/>
                  <a:gd name="T5" fmla="*/ 109 h 335"/>
                  <a:gd name="T6" fmla="*/ 50 w 328"/>
                  <a:gd name="T7" fmla="*/ 335 h 335"/>
                  <a:gd name="T8" fmla="*/ 0 w 328"/>
                  <a:gd name="T9" fmla="*/ 335 h 335"/>
                  <a:gd name="T10" fmla="*/ 0 w 328"/>
                  <a:gd name="T11" fmla="*/ 0 h 335"/>
                  <a:gd name="T12" fmla="*/ 34 w 328"/>
                  <a:gd name="T13" fmla="*/ 0 h 335"/>
                  <a:gd name="T14" fmla="*/ 164 w 328"/>
                  <a:gd name="T15" fmla="*/ 204 h 335"/>
                  <a:gd name="T16" fmla="*/ 292 w 328"/>
                  <a:gd name="T17" fmla="*/ 0 h 335"/>
                  <a:gd name="T18" fmla="*/ 328 w 328"/>
                  <a:gd name="T19" fmla="*/ 0 h 335"/>
                  <a:gd name="T20" fmla="*/ 328 w 328"/>
                  <a:gd name="T21" fmla="*/ 335 h 335"/>
                  <a:gd name="T22" fmla="*/ 278 w 328"/>
                  <a:gd name="T23" fmla="*/ 335 h 335"/>
                  <a:gd name="T24" fmla="*/ 278 w 328"/>
                  <a:gd name="T25" fmla="*/ 109 h 335"/>
                  <a:gd name="T26" fmla="*/ 181 w 328"/>
                  <a:gd name="T27" fmla="*/ 26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35">
                    <a:moveTo>
                      <a:pt x="181" y="264"/>
                    </a:moveTo>
                    <a:lnTo>
                      <a:pt x="148" y="264"/>
                    </a:lnTo>
                    <a:lnTo>
                      <a:pt x="50" y="109"/>
                    </a:lnTo>
                    <a:lnTo>
                      <a:pt x="50" y="335"/>
                    </a:lnTo>
                    <a:lnTo>
                      <a:pt x="0" y="335"/>
                    </a:lnTo>
                    <a:lnTo>
                      <a:pt x="0" y="0"/>
                    </a:lnTo>
                    <a:lnTo>
                      <a:pt x="34" y="0"/>
                    </a:lnTo>
                    <a:lnTo>
                      <a:pt x="164" y="204"/>
                    </a:lnTo>
                    <a:lnTo>
                      <a:pt x="292" y="0"/>
                    </a:lnTo>
                    <a:lnTo>
                      <a:pt x="328" y="0"/>
                    </a:lnTo>
                    <a:lnTo>
                      <a:pt x="328" y="335"/>
                    </a:lnTo>
                    <a:lnTo>
                      <a:pt x="278" y="335"/>
                    </a:lnTo>
                    <a:lnTo>
                      <a:pt x="278" y="109"/>
                    </a:lnTo>
                    <a:lnTo>
                      <a:pt x="181" y="26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 name="Freeform 124">
                <a:extLst>
                  <a:ext uri="{FF2B5EF4-FFF2-40B4-BE49-F238E27FC236}">
                    <a16:creationId xmlns:a16="http://schemas.microsoft.com/office/drawing/2014/main" id="{F1C37551-29DB-4A3E-B459-584C1C33F82C}"/>
                  </a:ext>
                </a:extLst>
              </p:cNvPr>
              <p:cNvSpPr>
                <a:spLocks noEditPoints="1"/>
              </p:cNvSpPr>
              <p:nvPr userDrawn="1"/>
            </p:nvSpPr>
            <p:spPr bwMode="auto">
              <a:xfrm>
                <a:off x="2903" y="2003"/>
                <a:ext cx="228" cy="321"/>
              </a:xfrm>
              <a:custGeom>
                <a:avLst/>
                <a:gdLst>
                  <a:gd name="T0" fmla="*/ 84 w 96"/>
                  <a:gd name="T1" fmla="*/ 17 h 135"/>
                  <a:gd name="T2" fmla="*/ 23 w 96"/>
                  <a:gd name="T3" fmla="*/ 17 h 135"/>
                  <a:gd name="T4" fmla="*/ 23 w 96"/>
                  <a:gd name="T5" fmla="*/ 0 h 135"/>
                  <a:gd name="T6" fmla="*/ 84 w 96"/>
                  <a:gd name="T7" fmla="*/ 0 h 135"/>
                  <a:gd name="T8" fmla="*/ 84 w 96"/>
                  <a:gd name="T9" fmla="*/ 17 h 135"/>
                  <a:gd name="T10" fmla="*/ 77 w 96"/>
                  <a:gd name="T11" fmla="*/ 68 h 135"/>
                  <a:gd name="T12" fmla="*/ 49 w 96"/>
                  <a:gd name="T13" fmla="*/ 54 h 135"/>
                  <a:gd name="T14" fmla="*/ 19 w 96"/>
                  <a:gd name="T15" fmla="*/ 85 h 135"/>
                  <a:gd name="T16" fmla="*/ 50 w 96"/>
                  <a:gd name="T17" fmla="*/ 117 h 135"/>
                  <a:gd name="T18" fmla="*/ 77 w 96"/>
                  <a:gd name="T19" fmla="*/ 103 h 135"/>
                  <a:gd name="T20" fmla="*/ 77 w 96"/>
                  <a:gd name="T21" fmla="*/ 68 h 135"/>
                  <a:gd name="T22" fmla="*/ 77 w 96"/>
                  <a:gd name="T23" fmla="*/ 124 h 135"/>
                  <a:gd name="T24" fmla="*/ 48 w 96"/>
                  <a:gd name="T25" fmla="*/ 135 h 135"/>
                  <a:gd name="T26" fmla="*/ 24 w 96"/>
                  <a:gd name="T27" fmla="*/ 129 h 135"/>
                  <a:gd name="T28" fmla="*/ 0 w 96"/>
                  <a:gd name="T29" fmla="*/ 85 h 135"/>
                  <a:gd name="T30" fmla="*/ 24 w 96"/>
                  <a:gd name="T31" fmla="*/ 42 h 135"/>
                  <a:gd name="T32" fmla="*/ 47 w 96"/>
                  <a:gd name="T33" fmla="*/ 36 h 135"/>
                  <a:gd name="T34" fmla="*/ 77 w 96"/>
                  <a:gd name="T35" fmla="*/ 47 h 135"/>
                  <a:gd name="T36" fmla="*/ 77 w 96"/>
                  <a:gd name="T37" fmla="*/ 38 h 135"/>
                  <a:gd name="T38" fmla="*/ 96 w 96"/>
                  <a:gd name="T39" fmla="*/ 38 h 135"/>
                  <a:gd name="T40" fmla="*/ 96 w 96"/>
                  <a:gd name="T41" fmla="*/ 133 h 135"/>
                  <a:gd name="T42" fmla="*/ 77 w 96"/>
                  <a:gd name="T43" fmla="*/ 133 h 135"/>
                  <a:gd name="T44" fmla="*/ 77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3" y="17"/>
                      <a:pt x="23" y="17"/>
                      <a:pt x="23" y="17"/>
                    </a:cubicBezTo>
                    <a:cubicBezTo>
                      <a:pt x="23" y="0"/>
                      <a:pt x="23" y="0"/>
                      <a:pt x="23" y="0"/>
                    </a:cubicBezTo>
                    <a:cubicBezTo>
                      <a:pt x="84" y="0"/>
                      <a:pt x="84" y="0"/>
                      <a:pt x="84" y="0"/>
                    </a:cubicBezTo>
                    <a:lnTo>
                      <a:pt x="84" y="17"/>
                    </a:lnTo>
                    <a:close/>
                    <a:moveTo>
                      <a:pt x="77" y="68"/>
                    </a:moveTo>
                    <a:cubicBezTo>
                      <a:pt x="71" y="60"/>
                      <a:pt x="61" y="54"/>
                      <a:pt x="49" y="54"/>
                    </a:cubicBezTo>
                    <a:cubicBezTo>
                      <a:pt x="31" y="54"/>
                      <a:pt x="19" y="69"/>
                      <a:pt x="19" y="85"/>
                    </a:cubicBezTo>
                    <a:cubicBezTo>
                      <a:pt x="19" y="102"/>
                      <a:pt x="32" y="117"/>
                      <a:pt x="50" y="117"/>
                    </a:cubicBezTo>
                    <a:cubicBezTo>
                      <a:pt x="60" y="117"/>
                      <a:pt x="70" y="112"/>
                      <a:pt x="77" y="103"/>
                    </a:cubicBezTo>
                    <a:lnTo>
                      <a:pt x="77" y="68"/>
                    </a:lnTo>
                    <a:close/>
                    <a:moveTo>
                      <a:pt x="77" y="124"/>
                    </a:moveTo>
                    <a:cubicBezTo>
                      <a:pt x="69" y="131"/>
                      <a:pt x="59" y="135"/>
                      <a:pt x="48" y="135"/>
                    </a:cubicBezTo>
                    <a:cubicBezTo>
                      <a:pt x="39" y="135"/>
                      <a:pt x="30" y="132"/>
                      <a:pt x="24" y="129"/>
                    </a:cubicBezTo>
                    <a:cubicBezTo>
                      <a:pt x="10" y="120"/>
                      <a:pt x="0" y="104"/>
                      <a:pt x="0" y="85"/>
                    </a:cubicBezTo>
                    <a:cubicBezTo>
                      <a:pt x="0" y="66"/>
                      <a:pt x="10" y="50"/>
                      <a:pt x="24" y="42"/>
                    </a:cubicBezTo>
                    <a:cubicBezTo>
                      <a:pt x="31" y="38"/>
                      <a:pt x="39" y="36"/>
                      <a:pt x="47" y="36"/>
                    </a:cubicBezTo>
                    <a:cubicBezTo>
                      <a:pt x="58" y="36"/>
                      <a:pt x="68" y="39"/>
                      <a:pt x="77" y="47"/>
                    </a:cubicBezTo>
                    <a:cubicBezTo>
                      <a:pt x="77" y="38"/>
                      <a:pt x="77" y="38"/>
                      <a:pt x="77" y="38"/>
                    </a:cubicBezTo>
                    <a:cubicBezTo>
                      <a:pt x="96" y="38"/>
                      <a:pt x="96" y="38"/>
                      <a:pt x="96" y="38"/>
                    </a:cubicBezTo>
                    <a:cubicBezTo>
                      <a:pt x="96" y="133"/>
                      <a:pt x="96" y="133"/>
                      <a:pt x="96" y="133"/>
                    </a:cubicBezTo>
                    <a:cubicBezTo>
                      <a:pt x="77" y="133"/>
                      <a:pt x="77" y="133"/>
                      <a:pt x="77" y="133"/>
                    </a:cubicBezTo>
                    <a:lnTo>
                      <a:pt x="77"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 name="Freeform 125">
                <a:extLst>
                  <a:ext uri="{FF2B5EF4-FFF2-40B4-BE49-F238E27FC236}">
                    <a16:creationId xmlns:a16="http://schemas.microsoft.com/office/drawing/2014/main" id="{664AC5E9-F2E0-4C81-BBF4-350B08B6C26E}"/>
                  </a:ext>
                </a:extLst>
              </p:cNvPr>
              <p:cNvSpPr>
                <a:spLocks/>
              </p:cNvSpPr>
              <p:nvPr userDrawn="1"/>
            </p:nvSpPr>
            <p:spPr bwMode="auto">
              <a:xfrm>
                <a:off x="3161" y="2032"/>
                <a:ext cx="174" cy="292"/>
              </a:xfrm>
              <a:custGeom>
                <a:avLst/>
                <a:gdLst>
                  <a:gd name="T0" fmla="*/ 73 w 73"/>
                  <a:gd name="T1" fmla="*/ 121 h 123"/>
                  <a:gd name="T2" fmla="*/ 59 w 73"/>
                  <a:gd name="T3" fmla="*/ 123 h 123"/>
                  <a:gd name="T4" fmla="*/ 32 w 73"/>
                  <a:gd name="T5" fmla="*/ 112 h 123"/>
                  <a:gd name="T6" fmla="*/ 24 w 73"/>
                  <a:gd name="T7" fmla="*/ 87 h 123"/>
                  <a:gd name="T8" fmla="*/ 24 w 73"/>
                  <a:gd name="T9" fmla="*/ 43 h 123"/>
                  <a:gd name="T10" fmla="*/ 0 w 73"/>
                  <a:gd name="T11" fmla="*/ 43 h 123"/>
                  <a:gd name="T12" fmla="*/ 0 w 73"/>
                  <a:gd name="T13" fmla="*/ 26 h 123"/>
                  <a:gd name="T14" fmla="*/ 24 w 73"/>
                  <a:gd name="T15" fmla="*/ 26 h 123"/>
                  <a:gd name="T16" fmla="*/ 24 w 73"/>
                  <a:gd name="T17" fmla="*/ 0 h 123"/>
                  <a:gd name="T18" fmla="*/ 43 w 73"/>
                  <a:gd name="T19" fmla="*/ 0 h 123"/>
                  <a:gd name="T20" fmla="*/ 43 w 73"/>
                  <a:gd name="T21" fmla="*/ 26 h 123"/>
                  <a:gd name="T22" fmla="*/ 73 w 73"/>
                  <a:gd name="T23" fmla="*/ 26 h 123"/>
                  <a:gd name="T24" fmla="*/ 73 w 73"/>
                  <a:gd name="T25" fmla="*/ 43 h 123"/>
                  <a:gd name="T26" fmla="*/ 43 w 73"/>
                  <a:gd name="T27" fmla="*/ 43 h 123"/>
                  <a:gd name="T28" fmla="*/ 43 w 73"/>
                  <a:gd name="T29" fmla="*/ 88 h 123"/>
                  <a:gd name="T30" fmla="*/ 46 w 73"/>
                  <a:gd name="T31" fmla="*/ 100 h 123"/>
                  <a:gd name="T32" fmla="*/ 59 w 73"/>
                  <a:gd name="T33" fmla="*/ 105 h 123"/>
                  <a:gd name="T34" fmla="*/ 70 w 73"/>
                  <a:gd name="T35" fmla="*/ 103 h 123"/>
                  <a:gd name="T36" fmla="*/ 73 w 73"/>
                  <a:gd name="T37"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123">
                    <a:moveTo>
                      <a:pt x="73" y="121"/>
                    </a:moveTo>
                    <a:cubicBezTo>
                      <a:pt x="70" y="122"/>
                      <a:pt x="64" y="123"/>
                      <a:pt x="59" y="123"/>
                    </a:cubicBezTo>
                    <a:cubicBezTo>
                      <a:pt x="47" y="123"/>
                      <a:pt x="38" y="119"/>
                      <a:pt x="32" y="112"/>
                    </a:cubicBezTo>
                    <a:cubicBezTo>
                      <a:pt x="26" y="105"/>
                      <a:pt x="24" y="97"/>
                      <a:pt x="24" y="87"/>
                    </a:cubicBezTo>
                    <a:cubicBezTo>
                      <a:pt x="24" y="43"/>
                      <a:pt x="24" y="43"/>
                      <a:pt x="24" y="43"/>
                    </a:cubicBezTo>
                    <a:cubicBezTo>
                      <a:pt x="0" y="43"/>
                      <a:pt x="0" y="43"/>
                      <a:pt x="0" y="43"/>
                    </a:cubicBezTo>
                    <a:cubicBezTo>
                      <a:pt x="0" y="26"/>
                      <a:pt x="0" y="26"/>
                      <a:pt x="0" y="26"/>
                    </a:cubicBezTo>
                    <a:cubicBezTo>
                      <a:pt x="24" y="26"/>
                      <a:pt x="24" y="26"/>
                      <a:pt x="24" y="26"/>
                    </a:cubicBezTo>
                    <a:cubicBezTo>
                      <a:pt x="24" y="0"/>
                      <a:pt x="24" y="0"/>
                      <a:pt x="24" y="0"/>
                    </a:cubicBezTo>
                    <a:cubicBezTo>
                      <a:pt x="43" y="0"/>
                      <a:pt x="43" y="0"/>
                      <a:pt x="43" y="0"/>
                    </a:cubicBezTo>
                    <a:cubicBezTo>
                      <a:pt x="43" y="26"/>
                      <a:pt x="43" y="26"/>
                      <a:pt x="43" y="26"/>
                    </a:cubicBezTo>
                    <a:cubicBezTo>
                      <a:pt x="73" y="26"/>
                      <a:pt x="73" y="26"/>
                      <a:pt x="73" y="26"/>
                    </a:cubicBezTo>
                    <a:cubicBezTo>
                      <a:pt x="73" y="43"/>
                      <a:pt x="73" y="43"/>
                      <a:pt x="73" y="43"/>
                    </a:cubicBezTo>
                    <a:cubicBezTo>
                      <a:pt x="43" y="43"/>
                      <a:pt x="43" y="43"/>
                      <a:pt x="43" y="43"/>
                    </a:cubicBezTo>
                    <a:cubicBezTo>
                      <a:pt x="43" y="88"/>
                      <a:pt x="43" y="88"/>
                      <a:pt x="43" y="88"/>
                    </a:cubicBezTo>
                    <a:cubicBezTo>
                      <a:pt x="43" y="93"/>
                      <a:pt x="44" y="97"/>
                      <a:pt x="46" y="100"/>
                    </a:cubicBezTo>
                    <a:cubicBezTo>
                      <a:pt x="49" y="103"/>
                      <a:pt x="54" y="105"/>
                      <a:pt x="59" y="105"/>
                    </a:cubicBezTo>
                    <a:cubicBezTo>
                      <a:pt x="62" y="105"/>
                      <a:pt x="67" y="104"/>
                      <a:pt x="70" y="103"/>
                    </a:cubicBezTo>
                    <a:lnTo>
                      <a:pt x="73" y="12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 name="Freeform 126">
                <a:extLst>
                  <a:ext uri="{FF2B5EF4-FFF2-40B4-BE49-F238E27FC236}">
                    <a16:creationId xmlns:a16="http://schemas.microsoft.com/office/drawing/2014/main" id="{FCC868EA-4972-40DC-A576-B130C6483FEE}"/>
                  </a:ext>
                </a:extLst>
              </p:cNvPr>
              <p:cNvSpPr>
                <a:spLocks noEditPoints="1"/>
              </p:cNvSpPr>
              <p:nvPr userDrawn="1"/>
            </p:nvSpPr>
            <p:spPr bwMode="auto">
              <a:xfrm>
                <a:off x="3365" y="2089"/>
                <a:ext cx="226" cy="235"/>
              </a:xfrm>
              <a:custGeom>
                <a:avLst/>
                <a:gdLst>
                  <a:gd name="T0" fmla="*/ 76 w 95"/>
                  <a:gd name="T1" fmla="*/ 32 h 99"/>
                  <a:gd name="T2" fmla="*/ 49 w 95"/>
                  <a:gd name="T3" fmla="*/ 18 h 99"/>
                  <a:gd name="T4" fmla="*/ 19 w 95"/>
                  <a:gd name="T5" fmla="*/ 49 h 99"/>
                  <a:gd name="T6" fmla="*/ 50 w 95"/>
                  <a:gd name="T7" fmla="*/ 81 h 99"/>
                  <a:gd name="T8" fmla="*/ 76 w 95"/>
                  <a:gd name="T9" fmla="*/ 67 h 99"/>
                  <a:gd name="T10" fmla="*/ 76 w 95"/>
                  <a:gd name="T11" fmla="*/ 32 h 99"/>
                  <a:gd name="T12" fmla="*/ 77 w 95"/>
                  <a:gd name="T13" fmla="*/ 88 h 99"/>
                  <a:gd name="T14" fmla="*/ 48 w 95"/>
                  <a:gd name="T15" fmla="*/ 99 h 99"/>
                  <a:gd name="T16" fmla="*/ 24 w 95"/>
                  <a:gd name="T17" fmla="*/ 93 h 99"/>
                  <a:gd name="T18" fmla="*/ 0 w 95"/>
                  <a:gd name="T19" fmla="*/ 49 h 99"/>
                  <a:gd name="T20" fmla="*/ 24 w 95"/>
                  <a:gd name="T21" fmla="*/ 6 h 99"/>
                  <a:gd name="T22" fmla="*/ 47 w 95"/>
                  <a:gd name="T23" fmla="*/ 0 h 99"/>
                  <a:gd name="T24" fmla="*/ 77 w 95"/>
                  <a:gd name="T25" fmla="*/ 11 h 99"/>
                  <a:gd name="T26" fmla="*/ 77 w 95"/>
                  <a:gd name="T27" fmla="*/ 2 h 99"/>
                  <a:gd name="T28" fmla="*/ 95 w 95"/>
                  <a:gd name="T29" fmla="*/ 2 h 99"/>
                  <a:gd name="T30" fmla="*/ 95 w 95"/>
                  <a:gd name="T31" fmla="*/ 97 h 99"/>
                  <a:gd name="T32" fmla="*/ 77 w 95"/>
                  <a:gd name="T33" fmla="*/ 97 h 99"/>
                  <a:gd name="T34" fmla="*/ 77 w 95"/>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99">
                    <a:moveTo>
                      <a:pt x="76" y="32"/>
                    </a:moveTo>
                    <a:cubicBezTo>
                      <a:pt x="70" y="24"/>
                      <a:pt x="61" y="18"/>
                      <a:pt x="49" y="18"/>
                    </a:cubicBezTo>
                    <a:cubicBezTo>
                      <a:pt x="31" y="18"/>
                      <a:pt x="19" y="33"/>
                      <a:pt x="19" y="49"/>
                    </a:cubicBezTo>
                    <a:cubicBezTo>
                      <a:pt x="19" y="66"/>
                      <a:pt x="32" y="81"/>
                      <a:pt x="50" y="81"/>
                    </a:cubicBezTo>
                    <a:cubicBezTo>
                      <a:pt x="60" y="81"/>
                      <a:pt x="70" y="76"/>
                      <a:pt x="76" y="67"/>
                    </a:cubicBezTo>
                    <a:lnTo>
                      <a:pt x="76" y="32"/>
                    </a:lnTo>
                    <a:close/>
                    <a:moveTo>
                      <a:pt x="77" y="88"/>
                    </a:moveTo>
                    <a:cubicBezTo>
                      <a:pt x="69" y="95"/>
                      <a:pt x="59" y="99"/>
                      <a:pt x="48" y="99"/>
                    </a:cubicBezTo>
                    <a:cubicBezTo>
                      <a:pt x="39" y="99"/>
                      <a:pt x="30" y="96"/>
                      <a:pt x="24" y="93"/>
                    </a:cubicBezTo>
                    <a:cubicBezTo>
                      <a:pt x="9" y="84"/>
                      <a:pt x="0" y="68"/>
                      <a:pt x="0" y="49"/>
                    </a:cubicBezTo>
                    <a:cubicBezTo>
                      <a:pt x="0" y="30"/>
                      <a:pt x="10" y="14"/>
                      <a:pt x="24" y="6"/>
                    </a:cubicBezTo>
                    <a:cubicBezTo>
                      <a:pt x="30" y="2"/>
                      <a:pt x="38" y="0"/>
                      <a:pt x="47" y="0"/>
                    </a:cubicBezTo>
                    <a:cubicBezTo>
                      <a:pt x="58" y="0"/>
                      <a:pt x="68" y="3"/>
                      <a:pt x="77" y="11"/>
                    </a:cubicBezTo>
                    <a:cubicBezTo>
                      <a:pt x="77" y="2"/>
                      <a:pt x="77" y="2"/>
                      <a:pt x="77" y="2"/>
                    </a:cubicBezTo>
                    <a:cubicBezTo>
                      <a:pt x="95" y="2"/>
                      <a:pt x="95" y="2"/>
                      <a:pt x="95" y="2"/>
                    </a:cubicBezTo>
                    <a:cubicBezTo>
                      <a:pt x="95" y="97"/>
                      <a:pt x="95" y="97"/>
                      <a:pt x="95"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 name="Freeform 127">
                <a:extLst>
                  <a:ext uri="{FF2B5EF4-FFF2-40B4-BE49-F238E27FC236}">
                    <a16:creationId xmlns:a16="http://schemas.microsoft.com/office/drawing/2014/main" id="{9618C518-C3DA-4903-805F-963D6F7CE089}"/>
                  </a:ext>
                </a:extLst>
              </p:cNvPr>
              <p:cNvSpPr>
                <a:spLocks/>
              </p:cNvSpPr>
              <p:nvPr userDrawn="1"/>
            </p:nvSpPr>
            <p:spPr bwMode="auto">
              <a:xfrm>
                <a:off x="3655" y="2093"/>
                <a:ext cx="211" cy="231"/>
              </a:xfrm>
              <a:custGeom>
                <a:avLst/>
                <a:gdLst>
                  <a:gd name="T0" fmla="*/ 8 w 89"/>
                  <a:gd name="T1" fmla="*/ 81 h 97"/>
                  <a:gd name="T2" fmla="*/ 0 w 89"/>
                  <a:gd name="T3" fmla="*/ 48 h 97"/>
                  <a:gd name="T4" fmla="*/ 0 w 89"/>
                  <a:gd name="T5" fmla="*/ 0 h 97"/>
                  <a:gd name="T6" fmla="*/ 19 w 89"/>
                  <a:gd name="T7" fmla="*/ 0 h 97"/>
                  <a:gd name="T8" fmla="*/ 19 w 89"/>
                  <a:gd name="T9" fmla="*/ 51 h 97"/>
                  <a:gd name="T10" fmla="*/ 24 w 89"/>
                  <a:gd name="T11" fmla="*/ 70 h 97"/>
                  <a:gd name="T12" fmla="*/ 43 w 89"/>
                  <a:gd name="T13" fmla="*/ 79 h 97"/>
                  <a:gd name="T14" fmla="*/ 69 w 89"/>
                  <a:gd name="T15" fmla="*/ 65 h 97"/>
                  <a:gd name="T16" fmla="*/ 69 w 89"/>
                  <a:gd name="T17" fmla="*/ 0 h 97"/>
                  <a:gd name="T18" fmla="*/ 89 w 89"/>
                  <a:gd name="T19" fmla="*/ 0 h 97"/>
                  <a:gd name="T20" fmla="*/ 89 w 89"/>
                  <a:gd name="T21" fmla="*/ 95 h 97"/>
                  <a:gd name="T22" fmla="*/ 70 w 89"/>
                  <a:gd name="T23" fmla="*/ 95 h 97"/>
                  <a:gd name="T24" fmla="*/ 70 w 89"/>
                  <a:gd name="T25" fmla="*/ 86 h 97"/>
                  <a:gd name="T26" fmla="*/ 42 w 89"/>
                  <a:gd name="T27" fmla="*/ 97 h 97"/>
                  <a:gd name="T28" fmla="*/ 8 w 89"/>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8" y="81"/>
                    </a:moveTo>
                    <a:cubicBezTo>
                      <a:pt x="3" y="74"/>
                      <a:pt x="0" y="64"/>
                      <a:pt x="0" y="48"/>
                    </a:cubicBezTo>
                    <a:cubicBezTo>
                      <a:pt x="0" y="0"/>
                      <a:pt x="0" y="0"/>
                      <a:pt x="0" y="0"/>
                    </a:cubicBezTo>
                    <a:cubicBezTo>
                      <a:pt x="19" y="0"/>
                      <a:pt x="19" y="0"/>
                      <a:pt x="19" y="0"/>
                    </a:cubicBezTo>
                    <a:cubicBezTo>
                      <a:pt x="19" y="51"/>
                      <a:pt x="19" y="51"/>
                      <a:pt x="19" y="51"/>
                    </a:cubicBezTo>
                    <a:cubicBezTo>
                      <a:pt x="19" y="61"/>
                      <a:pt x="21" y="66"/>
                      <a:pt x="24" y="70"/>
                    </a:cubicBezTo>
                    <a:cubicBezTo>
                      <a:pt x="29" y="75"/>
                      <a:pt x="35" y="79"/>
                      <a:pt x="43" y="79"/>
                    </a:cubicBezTo>
                    <a:cubicBezTo>
                      <a:pt x="54" y="79"/>
                      <a:pt x="64" y="72"/>
                      <a:pt x="69" y="65"/>
                    </a:cubicBezTo>
                    <a:cubicBezTo>
                      <a:pt x="69" y="0"/>
                      <a:pt x="69" y="0"/>
                      <a:pt x="69" y="0"/>
                    </a:cubicBezTo>
                    <a:cubicBezTo>
                      <a:pt x="89" y="0"/>
                      <a:pt x="89" y="0"/>
                      <a:pt x="89" y="0"/>
                    </a:cubicBezTo>
                    <a:cubicBezTo>
                      <a:pt x="89" y="95"/>
                      <a:pt x="89" y="95"/>
                      <a:pt x="89" y="95"/>
                    </a:cubicBezTo>
                    <a:cubicBezTo>
                      <a:pt x="70" y="95"/>
                      <a:pt x="70" y="95"/>
                      <a:pt x="70" y="95"/>
                    </a:cubicBezTo>
                    <a:cubicBezTo>
                      <a:pt x="70" y="86"/>
                      <a:pt x="70" y="86"/>
                      <a:pt x="70" y="86"/>
                    </a:cubicBezTo>
                    <a:cubicBezTo>
                      <a:pt x="66" y="90"/>
                      <a:pt x="55" y="97"/>
                      <a:pt x="42" y="97"/>
                    </a:cubicBezTo>
                    <a:cubicBezTo>
                      <a:pt x="29" y="97"/>
                      <a:pt x="16" y="91"/>
                      <a:pt x="8"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 name="Freeform 128">
                <a:extLst>
                  <a:ext uri="{FF2B5EF4-FFF2-40B4-BE49-F238E27FC236}">
                    <a16:creationId xmlns:a16="http://schemas.microsoft.com/office/drawing/2014/main" id="{BC144467-C876-4859-8786-69C81C5B34F2}"/>
                  </a:ext>
                </a:extLst>
              </p:cNvPr>
              <p:cNvSpPr>
                <a:spLocks/>
              </p:cNvSpPr>
              <p:nvPr userDrawn="1"/>
            </p:nvSpPr>
            <p:spPr bwMode="auto">
              <a:xfrm>
                <a:off x="3933" y="2089"/>
                <a:ext cx="128" cy="230"/>
              </a:xfrm>
              <a:custGeom>
                <a:avLst/>
                <a:gdLst>
                  <a:gd name="T0" fmla="*/ 52 w 54"/>
                  <a:gd name="T1" fmla="*/ 19 h 97"/>
                  <a:gd name="T2" fmla="*/ 45 w 54"/>
                  <a:gd name="T3" fmla="*/ 18 h 97"/>
                  <a:gd name="T4" fmla="*/ 19 w 54"/>
                  <a:gd name="T5" fmla="*/ 34 h 97"/>
                  <a:gd name="T6" fmla="*/ 19 w 54"/>
                  <a:gd name="T7" fmla="*/ 97 h 97"/>
                  <a:gd name="T8" fmla="*/ 0 w 54"/>
                  <a:gd name="T9" fmla="*/ 97 h 97"/>
                  <a:gd name="T10" fmla="*/ 0 w 54"/>
                  <a:gd name="T11" fmla="*/ 2 h 97"/>
                  <a:gd name="T12" fmla="*/ 18 w 54"/>
                  <a:gd name="T13" fmla="*/ 2 h 97"/>
                  <a:gd name="T14" fmla="*/ 18 w 54"/>
                  <a:gd name="T15" fmla="*/ 13 h 97"/>
                  <a:gd name="T16" fmla="*/ 47 w 54"/>
                  <a:gd name="T17" fmla="*/ 0 h 97"/>
                  <a:gd name="T18" fmla="*/ 54 w 54"/>
                  <a:gd name="T19" fmla="*/ 1 h 97"/>
                  <a:gd name="T20" fmla="*/ 52 w 54"/>
                  <a:gd name="T21"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97">
                    <a:moveTo>
                      <a:pt x="52" y="19"/>
                    </a:moveTo>
                    <a:cubicBezTo>
                      <a:pt x="50" y="18"/>
                      <a:pt x="48" y="18"/>
                      <a:pt x="45" y="18"/>
                    </a:cubicBezTo>
                    <a:cubicBezTo>
                      <a:pt x="35" y="18"/>
                      <a:pt x="24" y="25"/>
                      <a:pt x="19" y="34"/>
                    </a:cubicBezTo>
                    <a:cubicBezTo>
                      <a:pt x="19" y="97"/>
                      <a:pt x="19" y="97"/>
                      <a:pt x="19" y="97"/>
                    </a:cubicBezTo>
                    <a:cubicBezTo>
                      <a:pt x="0" y="97"/>
                      <a:pt x="0" y="97"/>
                      <a:pt x="0" y="97"/>
                    </a:cubicBezTo>
                    <a:cubicBezTo>
                      <a:pt x="0" y="2"/>
                      <a:pt x="0" y="2"/>
                      <a:pt x="0" y="2"/>
                    </a:cubicBezTo>
                    <a:cubicBezTo>
                      <a:pt x="18" y="2"/>
                      <a:pt x="18" y="2"/>
                      <a:pt x="18" y="2"/>
                    </a:cubicBezTo>
                    <a:cubicBezTo>
                      <a:pt x="18" y="13"/>
                      <a:pt x="18" y="13"/>
                      <a:pt x="18" y="13"/>
                    </a:cubicBezTo>
                    <a:cubicBezTo>
                      <a:pt x="23" y="6"/>
                      <a:pt x="33" y="0"/>
                      <a:pt x="47" y="0"/>
                    </a:cubicBezTo>
                    <a:cubicBezTo>
                      <a:pt x="49" y="0"/>
                      <a:pt x="52" y="0"/>
                      <a:pt x="54" y="1"/>
                    </a:cubicBezTo>
                    <a:lnTo>
                      <a:pt x="52" y="19"/>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 name="Freeform 129">
                <a:extLst>
                  <a:ext uri="{FF2B5EF4-FFF2-40B4-BE49-F238E27FC236}">
                    <a16:creationId xmlns:a16="http://schemas.microsoft.com/office/drawing/2014/main" id="{AC99CDC0-1537-4A3E-8E28-DF9131D3BAB8}"/>
                  </a:ext>
                </a:extLst>
              </p:cNvPr>
              <p:cNvSpPr>
                <a:spLocks noEditPoints="1"/>
              </p:cNvSpPr>
              <p:nvPr userDrawn="1"/>
            </p:nvSpPr>
            <p:spPr bwMode="auto">
              <a:xfrm>
                <a:off x="4082" y="2089"/>
                <a:ext cx="228" cy="235"/>
              </a:xfrm>
              <a:custGeom>
                <a:avLst/>
                <a:gdLst>
                  <a:gd name="T0" fmla="*/ 77 w 96"/>
                  <a:gd name="T1" fmla="*/ 32 h 99"/>
                  <a:gd name="T2" fmla="*/ 50 w 96"/>
                  <a:gd name="T3" fmla="*/ 18 h 99"/>
                  <a:gd name="T4" fmla="*/ 20 w 96"/>
                  <a:gd name="T5" fmla="*/ 49 h 99"/>
                  <a:gd name="T6" fmla="*/ 51 w 96"/>
                  <a:gd name="T7" fmla="*/ 81 h 99"/>
                  <a:gd name="T8" fmla="*/ 77 w 96"/>
                  <a:gd name="T9" fmla="*/ 67 h 99"/>
                  <a:gd name="T10" fmla="*/ 77 w 96"/>
                  <a:gd name="T11" fmla="*/ 32 h 99"/>
                  <a:gd name="T12" fmla="*/ 78 w 96"/>
                  <a:gd name="T13" fmla="*/ 88 h 99"/>
                  <a:gd name="T14" fmla="*/ 48 w 96"/>
                  <a:gd name="T15" fmla="*/ 99 h 99"/>
                  <a:gd name="T16" fmla="*/ 25 w 96"/>
                  <a:gd name="T17" fmla="*/ 93 h 99"/>
                  <a:gd name="T18" fmla="*/ 0 w 96"/>
                  <a:gd name="T19" fmla="*/ 49 h 99"/>
                  <a:gd name="T20" fmla="*/ 25 w 96"/>
                  <a:gd name="T21" fmla="*/ 6 h 99"/>
                  <a:gd name="T22" fmla="*/ 48 w 96"/>
                  <a:gd name="T23" fmla="*/ 0 h 99"/>
                  <a:gd name="T24" fmla="*/ 78 w 96"/>
                  <a:gd name="T25" fmla="*/ 11 h 99"/>
                  <a:gd name="T26" fmla="*/ 78 w 96"/>
                  <a:gd name="T27" fmla="*/ 2 h 99"/>
                  <a:gd name="T28" fmla="*/ 96 w 96"/>
                  <a:gd name="T29" fmla="*/ 2 h 99"/>
                  <a:gd name="T30" fmla="*/ 96 w 96"/>
                  <a:gd name="T31" fmla="*/ 97 h 99"/>
                  <a:gd name="T32" fmla="*/ 78 w 96"/>
                  <a:gd name="T33" fmla="*/ 97 h 99"/>
                  <a:gd name="T34" fmla="*/ 78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2" y="18"/>
                      <a:pt x="50" y="18"/>
                    </a:cubicBezTo>
                    <a:cubicBezTo>
                      <a:pt x="32" y="18"/>
                      <a:pt x="20" y="33"/>
                      <a:pt x="20" y="49"/>
                    </a:cubicBezTo>
                    <a:cubicBezTo>
                      <a:pt x="20" y="66"/>
                      <a:pt x="33" y="81"/>
                      <a:pt x="51" y="81"/>
                    </a:cubicBezTo>
                    <a:cubicBezTo>
                      <a:pt x="61" y="81"/>
                      <a:pt x="71" y="76"/>
                      <a:pt x="77" y="67"/>
                    </a:cubicBezTo>
                    <a:lnTo>
                      <a:pt x="77" y="32"/>
                    </a:lnTo>
                    <a:close/>
                    <a:moveTo>
                      <a:pt x="78" y="88"/>
                    </a:moveTo>
                    <a:cubicBezTo>
                      <a:pt x="70" y="95"/>
                      <a:pt x="60" y="99"/>
                      <a:pt x="48" y="99"/>
                    </a:cubicBezTo>
                    <a:cubicBezTo>
                      <a:pt x="40" y="99"/>
                      <a:pt x="31" y="96"/>
                      <a:pt x="25" y="93"/>
                    </a:cubicBezTo>
                    <a:cubicBezTo>
                      <a:pt x="10" y="84"/>
                      <a:pt x="0" y="68"/>
                      <a:pt x="0" y="49"/>
                    </a:cubicBezTo>
                    <a:cubicBezTo>
                      <a:pt x="0" y="30"/>
                      <a:pt x="10" y="14"/>
                      <a:pt x="25" y="6"/>
                    </a:cubicBezTo>
                    <a:cubicBezTo>
                      <a:pt x="31" y="2"/>
                      <a:pt x="39" y="0"/>
                      <a:pt x="48" y="0"/>
                    </a:cubicBezTo>
                    <a:cubicBezTo>
                      <a:pt x="59" y="0"/>
                      <a:pt x="69" y="3"/>
                      <a:pt x="78" y="11"/>
                    </a:cubicBezTo>
                    <a:cubicBezTo>
                      <a:pt x="78" y="2"/>
                      <a:pt x="78" y="2"/>
                      <a:pt x="78" y="2"/>
                    </a:cubicBezTo>
                    <a:cubicBezTo>
                      <a:pt x="96" y="2"/>
                      <a:pt x="96" y="2"/>
                      <a:pt x="96" y="2"/>
                    </a:cubicBezTo>
                    <a:cubicBezTo>
                      <a:pt x="96" y="97"/>
                      <a:pt x="96" y="97"/>
                      <a:pt x="96" y="97"/>
                    </a:cubicBezTo>
                    <a:cubicBezTo>
                      <a:pt x="78" y="97"/>
                      <a:pt x="78" y="97"/>
                      <a:pt x="78" y="97"/>
                    </a:cubicBezTo>
                    <a:lnTo>
                      <a:pt x="78"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 name="Freeform 130">
                <a:extLst>
                  <a:ext uri="{FF2B5EF4-FFF2-40B4-BE49-F238E27FC236}">
                    <a16:creationId xmlns:a16="http://schemas.microsoft.com/office/drawing/2014/main" id="{0AC09D3E-526B-413B-A703-E8EBFB88243E}"/>
                  </a:ext>
                </a:extLst>
              </p:cNvPr>
              <p:cNvSpPr>
                <a:spLocks/>
              </p:cNvSpPr>
              <p:nvPr userDrawn="1"/>
            </p:nvSpPr>
            <p:spPr bwMode="auto">
              <a:xfrm>
                <a:off x="4379" y="2089"/>
                <a:ext cx="213" cy="230"/>
              </a:xfrm>
              <a:custGeom>
                <a:avLst/>
                <a:gdLst>
                  <a:gd name="T0" fmla="*/ 18 w 90"/>
                  <a:gd name="T1" fmla="*/ 11 h 97"/>
                  <a:gd name="T2" fmla="*/ 47 w 90"/>
                  <a:gd name="T3" fmla="*/ 0 h 97"/>
                  <a:gd name="T4" fmla="*/ 81 w 90"/>
                  <a:gd name="T5" fmla="*/ 17 h 97"/>
                  <a:gd name="T6" fmla="*/ 90 w 90"/>
                  <a:gd name="T7" fmla="*/ 50 h 97"/>
                  <a:gd name="T8" fmla="*/ 90 w 90"/>
                  <a:gd name="T9" fmla="*/ 97 h 97"/>
                  <a:gd name="T10" fmla="*/ 71 w 90"/>
                  <a:gd name="T11" fmla="*/ 97 h 97"/>
                  <a:gd name="T12" fmla="*/ 71 w 90"/>
                  <a:gd name="T13" fmla="*/ 49 h 97"/>
                  <a:gd name="T14" fmla="*/ 65 w 90"/>
                  <a:gd name="T15" fmla="*/ 27 h 97"/>
                  <a:gd name="T16" fmla="*/ 46 w 90"/>
                  <a:gd name="T17" fmla="*/ 18 h 97"/>
                  <a:gd name="T18" fmla="*/ 19 w 90"/>
                  <a:gd name="T19" fmla="*/ 32 h 97"/>
                  <a:gd name="T20" fmla="*/ 19 w 90"/>
                  <a:gd name="T21" fmla="*/ 97 h 97"/>
                  <a:gd name="T22" fmla="*/ 0 w 90"/>
                  <a:gd name="T23" fmla="*/ 97 h 97"/>
                  <a:gd name="T24" fmla="*/ 0 w 90"/>
                  <a:gd name="T25" fmla="*/ 2 h 97"/>
                  <a:gd name="T26" fmla="*/ 18 w 90"/>
                  <a:gd name="T27" fmla="*/ 2 h 97"/>
                  <a:gd name="T28" fmla="*/ 18 w 90"/>
                  <a:gd name="T29"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7">
                    <a:moveTo>
                      <a:pt x="18" y="11"/>
                    </a:moveTo>
                    <a:cubicBezTo>
                      <a:pt x="23" y="6"/>
                      <a:pt x="33" y="0"/>
                      <a:pt x="47" y="0"/>
                    </a:cubicBezTo>
                    <a:cubicBezTo>
                      <a:pt x="60" y="0"/>
                      <a:pt x="73" y="6"/>
                      <a:pt x="81" y="17"/>
                    </a:cubicBezTo>
                    <a:cubicBezTo>
                      <a:pt x="87" y="24"/>
                      <a:pt x="90" y="34"/>
                      <a:pt x="90" y="50"/>
                    </a:cubicBezTo>
                    <a:cubicBezTo>
                      <a:pt x="90" y="97"/>
                      <a:pt x="90" y="97"/>
                      <a:pt x="90" y="97"/>
                    </a:cubicBezTo>
                    <a:cubicBezTo>
                      <a:pt x="71" y="97"/>
                      <a:pt x="71" y="97"/>
                      <a:pt x="71" y="97"/>
                    </a:cubicBezTo>
                    <a:cubicBezTo>
                      <a:pt x="71" y="49"/>
                      <a:pt x="71" y="49"/>
                      <a:pt x="71" y="49"/>
                    </a:cubicBezTo>
                    <a:cubicBezTo>
                      <a:pt x="71" y="37"/>
                      <a:pt x="69" y="32"/>
                      <a:pt x="65" y="27"/>
                    </a:cubicBezTo>
                    <a:cubicBezTo>
                      <a:pt x="61" y="22"/>
                      <a:pt x="54" y="18"/>
                      <a:pt x="46" y="18"/>
                    </a:cubicBezTo>
                    <a:cubicBezTo>
                      <a:pt x="33" y="18"/>
                      <a:pt x="24" y="25"/>
                      <a:pt x="19" y="32"/>
                    </a:cubicBezTo>
                    <a:cubicBezTo>
                      <a:pt x="19" y="97"/>
                      <a:pt x="19" y="97"/>
                      <a:pt x="19" y="97"/>
                    </a:cubicBezTo>
                    <a:cubicBezTo>
                      <a:pt x="0" y="97"/>
                      <a:pt x="0" y="97"/>
                      <a:pt x="0" y="97"/>
                    </a:cubicBezTo>
                    <a:cubicBezTo>
                      <a:pt x="0" y="2"/>
                      <a:pt x="0" y="2"/>
                      <a:pt x="0" y="2"/>
                    </a:cubicBezTo>
                    <a:cubicBezTo>
                      <a:pt x="18" y="2"/>
                      <a:pt x="18" y="2"/>
                      <a:pt x="18" y="2"/>
                    </a:cubicBezTo>
                    <a:lnTo>
                      <a:pt x="18" y="1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 name="Freeform 131">
                <a:extLst>
                  <a:ext uri="{FF2B5EF4-FFF2-40B4-BE49-F238E27FC236}">
                    <a16:creationId xmlns:a16="http://schemas.microsoft.com/office/drawing/2014/main" id="{FD6524E0-2177-4F4E-BFF5-C8DA712DF21C}"/>
                  </a:ext>
                </a:extLst>
              </p:cNvPr>
              <p:cNvSpPr>
                <a:spLocks noEditPoints="1"/>
              </p:cNvSpPr>
              <p:nvPr userDrawn="1"/>
            </p:nvSpPr>
            <p:spPr bwMode="auto">
              <a:xfrm>
                <a:off x="4635" y="2089"/>
                <a:ext cx="228" cy="349"/>
              </a:xfrm>
              <a:custGeom>
                <a:avLst/>
                <a:gdLst>
                  <a:gd name="T0" fmla="*/ 77 w 96"/>
                  <a:gd name="T1" fmla="*/ 32 h 147"/>
                  <a:gd name="T2" fmla="*/ 50 w 96"/>
                  <a:gd name="T3" fmla="*/ 18 h 147"/>
                  <a:gd name="T4" fmla="*/ 20 w 96"/>
                  <a:gd name="T5" fmla="*/ 49 h 147"/>
                  <a:gd name="T6" fmla="*/ 51 w 96"/>
                  <a:gd name="T7" fmla="*/ 81 h 147"/>
                  <a:gd name="T8" fmla="*/ 77 w 96"/>
                  <a:gd name="T9" fmla="*/ 67 h 147"/>
                  <a:gd name="T10" fmla="*/ 77 w 96"/>
                  <a:gd name="T11" fmla="*/ 32 h 147"/>
                  <a:gd name="T12" fmla="*/ 49 w 96"/>
                  <a:gd name="T13" fmla="*/ 99 h 147"/>
                  <a:gd name="T14" fmla="*/ 25 w 96"/>
                  <a:gd name="T15" fmla="*/ 93 h 147"/>
                  <a:gd name="T16" fmla="*/ 0 w 96"/>
                  <a:gd name="T17" fmla="*/ 49 h 147"/>
                  <a:gd name="T18" fmla="*/ 25 w 96"/>
                  <a:gd name="T19" fmla="*/ 6 h 147"/>
                  <a:gd name="T20" fmla="*/ 48 w 96"/>
                  <a:gd name="T21" fmla="*/ 0 h 147"/>
                  <a:gd name="T22" fmla="*/ 78 w 96"/>
                  <a:gd name="T23" fmla="*/ 11 h 147"/>
                  <a:gd name="T24" fmla="*/ 78 w 96"/>
                  <a:gd name="T25" fmla="*/ 2 h 147"/>
                  <a:gd name="T26" fmla="*/ 96 w 96"/>
                  <a:gd name="T27" fmla="*/ 2 h 147"/>
                  <a:gd name="T28" fmla="*/ 96 w 96"/>
                  <a:gd name="T29" fmla="*/ 93 h 147"/>
                  <a:gd name="T30" fmla="*/ 91 w 96"/>
                  <a:gd name="T31" fmla="*/ 124 h 147"/>
                  <a:gd name="T32" fmla="*/ 50 w 96"/>
                  <a:gd name="T33" fmla="*/ 147 h 147"/>
                  <a:gd name="T34" fmla="*/ 4 w 96"/>
                  <a:gd name="T35" fmla="*/ 125 h 147"/>
                  <a:gd name="T36" fmla="*/ 18 w 96"/>
                  <a:gd name="T37" fmla="*/ 112 h 147"/>
                  <a:gd name="T38" fmla="*/ 49 w 96"/>
                  <a:gd name="T39" fmla="*/ 129 h 147"/>
                  <a:gd name="T40" fmla="*/ 72 w 96"/>
                  <a:gd name="T41" fmla="*/ 118 h 147"/>
                  <a:gd name="T42" fmla="*/ 77 w 96"/>
                  <a:gd name="T43" fmla="*/ 94 h 147"/>
                  <a:gd name="T44" fmla="*/ 77 w 96"/>
                  <a:gd name="T45" fmla="*/ 89 h 147"/>
                  <a:gd name="T46" fmla="*/ 49 w 96"/>
                  <a:gd name="T47" fmla="*/ 9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7">
                    <a:moveTo>
                      <a:pt x="77" y="32"/>
                    </a:moveTo>
                    <a:cubicBezTo>
                      <a:pt x="71" y="24"/>
                      <a:pt x="62" y="18"/>
                      <a:pt x="50" y="18"/>
                    </a:cubicBezTo>
                    <a:cubicBezTo>
                      <a:pt x="32" y="18"/>
                      <a:pt x="20" y="33"/>
                      <a:pt x="20" y="49"/>
                    </a:cubicBezTo>
                    <a:cubicBezTo>
                      <a:pt x="20" y="66"/>
                      <a:pt x="33" y="81"/>
                      <a:pt x="51" y="81"/>
                    </a:cubicBezTo>
                    <a:cubicBezTo>
                      <a:pt x="61" y="81"/>
                      <a:pt x="71" y="76"/>
                      <a:pt x="77" y="67"/>
                    </a:cubicBezTo>
                    <a:lnTo>
                      <a:pt x="77" y="32"/>
                    </a:lnTo>
                    <a:close/>
                    <a:moveTo>
                      <a:pt x="49" y="99"/>
                    </a:moveTo>
                    <a:cubicBezTo>
                      <a:pt x="40" y="99"/>
                      <a:pt x="31" y="96"/>
                      <a:pt x="25" y="93"/>
                    </a:cubicBezTo>
                    <a:cubicBezTo>
                      <a:pt x="10" y="84"/>
                      <a:pt x="0" y="68"/>
                      <a:pt x="0" y="49"/>
                    </a:cubicBezTo>
                    <a:cubicBezTo>
                      <a:pt x="0" y="30"/>
                      <a:pt x="11" y="14"/>
                      <a:pt x="25" y="6"/>
                    </a:cubicBezTo>
                    <a:cubicBezTo>
                      <a:pt x="31" y="2"/>
                      <a:pt x="39" y="0"/>
                      <a:pt x="48" y="0"/>
                    </a:cubicBezTo>
                    <a:cubicBezTo>
                      <a:pt x="59" y="0"/>
                      <a:pt x="69" y="3"/>
                      <a:pt x="78" y="11"/>
                    </a:cubicBezTo>
                    <a:cubicBezTo>
                      <a:pt x="78" y="2"/>
                      <a:pt x="78" y="2"/>
                      <a:pt x="78" y="2"/>
                    </a:cubicBezTo>
                    <a:cubicBezTo>
                      <a:pt x="96" y="2"/>
                      <a:pt x="96" y="2"/>
                      <a:pt x="96" y="2"/>
                    </a:cubicBezTo>
                    <a:cubicBezTo>
                      <a:pt x="96" y="93"/>
                      <a:pt x="96" y="93"/>
                      <a:pt x="96" y="93"/>
                    </a:cubicBezTo>
                    <a:cubicBezTo>
                      <a:pt x="96" y="107"/>
                      <a:pt x="95" y="116"/>
                      <a:pt x="91" y="124"/>
                    </a:cubicBezTo>
                    <a:cubicBezTo>
                      <a:pt x="83" y="139"/>
                      <a:pt x="69" y="147"/>
                      <a:pt x="50" y="147"/>
                    </a:cubicBezTo>
                    <a:cubicBezTo>
                      <a:pt x="25" y="147"/>
                      <a:pt x="10" y="135"/>
                      <a:pt x="4" y="125"/>
                    </a:cubicBezTo>
                    <a:cubicBezTo>
                      <a:pt x="18" y="112"/>
                      <a:pt x="18" y="112"/>
                      <a:pt x="18" y="112"/>
                    </a:cubicBezTo>
                    <a:cubicBezTo>
                      <a:pt x="25" y="121"/>
                      <a:pt x="33" y="129"/>
                      <a:pt x="49" y="129"/>
                    </a:cubicBezTo>
                    <a:cubicBezTo>
                      <a:pt x="59" y="129"/>
                      <a:pt x="67" y="125"/>
                      <a:pt x="72" y="118"/>
                    </a:cubicBezTo>
                    <a:cubicBezTo>
                      <a:pt x="75" y="113"/>
                      <a:pt x="77" y="106"/>
                      <a:pt x="77" y="94"/>
                    </a:cubicBezTo>
                    <a:cubicBezTo>
                      <a:pt x="77" y="89"/>
                      <a:pt x="77" y="89"/>
                      <a:pt x="77" y="89"/>
                    </a:cubicBezTo>
                    <a:cubicBezTo>
                      <a:pt x="70" y="95"/>
                      <a:pt x="60" y="99"/>
                      <a:pt x="49" y="99"/>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 name="Freeform 132">
                <a:extLst>
                  <a:ext uri="{FF2B5EF4-FFF2-40B4-BE49-F238E27FC236}">
                    <a16:creationId xmlns:a16="http://schemas.microsoft.com/office/drawing/2014/main" id="{725F7256-A799-445F-91E9-7B99B01E65FC}"/>
                  </a:ext>
                </a:extLst>
              </p:cNvPr>
              <p:cNvSpPr>
                <a:spLocks noEditPoints="1"/>
              </p:cNvSpPr>
              <p:nvPr userDrawn="1"/>
            </p:nvSpPr>
            <p:spPr bwMode="auto">
              <a:xfrm>
                <a:off x="4913" y="2089"/>
                <a:ext cx="225" cy="235"/>
              </a:xfrm>
              <a:custGeom>
                <a:avLst/>
                <a:gdLst>
                  <a:gd name="T0" fmla="*/ 76 w 95"/>
                  <a:gd name="T1" fmla="*/ 32 h 99"/>
                  <a:gd name="T2" fmla="*/ 49 w 95"/>
                  <a:gd name="T3" fmla="*/ 18 h 99"/>
                  <a:gd name="T4" fmla="*/ 19 w 95"/>
                  <a:gd name="T5" fmla="*/ 49 h 99"/>
                  <a:gd name="T6" fmla="*/ 50 w 95"/>
                  <a:gd name="T7" fmla="*/ 81 h 99"/>
                  <a:gd name="T8" fmla="*/ 76 w 95"/>
                  <a:gd name="T9" fmla="*/ 67 h 99"/>
                  <a:gd name="T10" fmla="*/ 76 w 95"/>
                  <a:gd name="T11" fmla="*/ 32 h 99"/>
                  <a:gd name="T12" fmla="*/ 77 w 95"/>
                  <a:gd name="T13" fmla="*/ 88 h 99"/>
                  <a:gd name="T14" fmla="*/ 48 w 95"/>
                  <a:gd name="T15" fmla="*/ 99 h 99"/>
                  <a:gd name="T16" fmla="*/ 24 w 95"/>
                  <a:gd name="T17" fmla="*/ 93 h 99"/>
                  <a:gd name="T18" fmla="*/ 0 w 95"/>
                  <a:gd name="T19" fmla="*/ 49 h 99"/>
                  <a:gd name="T20" fmla="*/ 24 w 95"/>
                  <a:gd name="T21" fmla="*/ 6 h 99"/>
                  <a:gd name="T22" fmla="*/ 47 w 95"/>
                  <a:gd name="T23" fmla="*/ 0 h 99"/>
                  <a:gd name="T24" fmla="*/ 77 w 95"/>
                  <a:gd name="T25" fmla="*/ 11 h 99"/>
                  <a:gd name="T26" fmla="*/ 77 w 95"/>
                  <a:gd name="T27" fmla="*/ 2 h 99"/>
                  <a:gd name="T28" fmla="*/ 95 w 95"/>
                  <a:gd name="T29" fmla="*/ 2 h 99"/>
                  <a:gd name="T30" fmla="*/ 95 w 95"/>
                  <a:gd name="T31" fmla="*/ 97 h 99"/>
                  <a:gd name="T32" fmla="*/ 77 w 95"/>
                  <a:gd name="T33" fmla="*/ 97 h 99"/>
                  <a:gd name="T34" fmla="*/ 77 w 95"/>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99">
                    <a:moveTo>
                      <a:pt x="76" y="32"/>
                    </a:moveTo>
                    <a:cubicBezTo>
                      <a:pt x="70" y="24"/>
                      <a:pt x="61" y="18"/>
                      <a:pt x="49" y="18"/>
                    </a:cubicBezTo>
                    <a:cubicBezTo>
                      <a:pt x="31" y="18"/>
                      <a:pt x="19" y="33"/>
                      <a:pt x="19" y="49"/>
                    </a:cubicBezTo>
                    <a:cubicBezTo>
                      <a:pt x="19" y="66"/>
                      <a:pt x="32" y="81"/>
                      <a:pt x="50" y="81"/>
                    </a:cubicBezTo>
                    <a:cubicBezTo>
                      <a:pt x="60" y="81"/>
                      <a:pt x="70" y="76"/>
                      <a:pt x="76" y="67"/>
                    </a:cubicBezTo>
                    <a:lnTo>
                      <a:pt x="76" y="32"/>
                    </a:lnTo>
                    <a:close/>
                    <a:moveTo>
                      <a:pt x="77" y="88"/>
                    </a:moveTo>
                    <a:cubicBezTo>
                      <a:pt x="69" y="95"/>
                      <a:pt x="59" y="99"/>
                      <a:pt x="48" y="99"/>
                    </a:cubicBezTo>
                    <a:cubicBezTo>
                      <a:pt x="39" y="99"/>
                      <a:pt x="30" y="96"/>
                      <a:pt x="24" y="93"/>
                    </a:cubicBezTo>
                    <a:cubicBezTo>
                      <a:pt x="9" y="84"/>
                      <a:pt x="0" y="68"/>
                      <a:pt x="0" y="49"/>
                    </a:cubicBezTo>
                    <a:cubicBezTo>
                      <a:pt x="0" y="30"/>
                      <a:pt x="10" y="14"/>
                      <a:pt x="24" y="6"/>
                    </a:cubicBezTo>
                    <a:cubicBezTo>
                      <a:pt x="30" y="2"/>
                      <a:pt x="38" y="0"/>
                      <a:pt x="47" y="0"/>
                    </a:cubicBezTo>
                    <a:cubicBezTo>
                      <a:pt x="58" y="0"/>
                      <a:pt x="68" y="3"/>
                      <a:pt x="77" y="11"/>
                    </a:cubicBezTo>
                    <a:cubicBezTo>
                      <a:pt x="77" y="2"/>
                      <a:pt x="77" y="2"/>
                      <a:pt x="77" y="2"/>
                    </a:cubicBezTo>
                    <a:cubicBezTo>
                      <a:pt x="95" y="2"/>
                      <a:pt x="95" y="2"/>
                      <a:pt x="95" y="2"/>
                    </a:cubicBezTo>
                    <a:cubicBezTo>
                      <a:pt x="95" y="97"/>
                      <a:pt x="95" y="97"/>
                      <a:pt x="95"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 name="Freeform 133">
                <a:extLst>
                  <a:ext uri="{FF2B5EF4-FFF2-40B4-BE49-F238E27FC236}">
                    <a16:creationId xmlns:a16="http://schemas.microsoft.com/office/drawing/2014/main" id="{6F5F4D38-3DCB-4DF3-ACE8-20E92F0DCE61}"/>
                  </a:ext>
                </a:extLst>
              </p:cNvPr>
              <p:cNvSpPr>
                <a:spLocks noEditPoints="1"/>
              </p:cNvSpPr>
              <p:nvPr userDrawn="1"/>
            </p:nvSpPr>
            <p:spPr bwMode="auto">
              <a:xfrm>
                <a:off x="2502" y="2585"/>
                <a:ext cx="197" cy="212"/>
              </a:xfrm>
              <a:custGeom>
                <a:avLst/>
                <a:gdLst>
                  <a:gd name="T0" fmla="*/ 19 w 83"/>
                  <a:gd name="T1" fmla="*/ 33 h 89"/>
                  <a:gd name="T2" fmla="*/ 65 w 83"/>
                  <a:gd name="T3" fmla="*/ 33 h 89"/>
                  <a:gd name="T4" fmla="*/ 42 w 83"/>
                  <a:gd name="T5" fmla="*/ 15 h 89"/>
                  <a:gd name="T6" fmla="*/ 19 w 83"/>
                  <a:gd name="T7" fmla="*/ 33 h 89"/>
                  <a:gd name="T8" fmla="*/ 17 w 83"/>
                  <a:gd name="T9" fmla="*/ 48 h 89"/>
                  <a:gd name="T10" fmla="*/ 45 w 83"/>
                  <a:gd name="T11" fmla="*/ 74 h 89"/>
                  <a:gd name="T12" fmla="*/ 69 w 83"/>
                  <a:gd name="T13" fmla="*/ 62 h 89"/>
                  <a:gd name="T14" fmla="*/ 80 w 83"/>
                  <a:gd name="T15" fmla="*/ 73 h 89"/>
                  <a:gd name="T16" fmla="*/ 44 w 83"/>
                  <a:gd name="T17" fmla="*/ 89 h 89"/>
                  <a:gd name="T18" fmla="*/ 0 w 83"/>
                  <a:gd name="T19" fmla="*/ 44 h 89"/>
                  <a:gd name="T20" fmla="*/ 42 w 83"/>
                  <a:gd name="T21" fmla="*/ 0 h 89"/>
                  <a:gd name="T22" fmla="*/ 83 w 83"/>
                  <a:gd name="T23" fmla="*/ 44 h 89"/>
                  <a:gd name="T24" fmla="*/ 83 w 83"/>
                  <a:gd name="T25" fmla="*/ 48 h 89"/>
                  <a:gd name="T26" fmla="*/ 17 w 83"/>
                  <a:gd name="T27"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9">
                    <a:moveTo>
                      <a:pt x="19" y="33"/>
                    </a:moveTo>
                    <a:cubicBezTo>
                      <a:pt x="65" y="33"/>
                      <a:pt x="65" y="33"/>
                      <a:pt x="65" y="33"/>
                    </a:cubicBezTo>
                    <a:cubicBezTo>
                      <a:pt x="62" y="23"/>
                      <a:pt x="53" y="15"/>
                      <a:pt x="42" y="15"/>
                    </a:cubicBezTo>
                    <a:cubicBezTo>
                      <a:pt x="31" y="15"/>
                      <a:pt x="21" y="22"/>
                      <a:pt x="19" y="33"/>
                    </a:cubicBezTo>
                    <a:moveTo>
                      <a:pt x="17" y="48"/>
                    </a:moveTo>
                    <a:cubicBezTo>
                      <a:pt x="18" y="62"/>
                      <a:pt x="30" y="74"/>
                      <a:pt x="45" y="74"/>
                    </a:cubicBezTo>
                    <a:cubicBezTo>
                      <a:pt x="57" y="74"/>
                      <a:pt x="64" y="68"/>
                      <a:pt x="69" y="62"/>
                    </a:cubicBezTo>
                    <a:cubicBezTo>
                      <a:pt x="80" y="73"/>
                      <a:pt x="80" y="73"/>
                      <a:pt x="80" y="73"/>
                    </a:cubicBezTo>
                    <a:cubicBezTo>
                      <a:pt x="74" y="81"/>
                      <a:pt x="62" y="89"/>
                      <a:pt x="44" y="89"/>
                    </a:cubicBezTo>
                    <a:cubicBezTo>
                      <a:pt x="20" y="89"/>
                      <a:pt x="0" y="70"/>
                      <a:pt x="0" y="44"/>
                    </a:cubicBezTo>
                    <a:cubicBezTo>
                      <a:pt x="0" y="19"/>
                      <a:pt x="18" y="0"/>
                      <a:pt x="42" y="0"/>
                    </a:cubicBezTo>
                    <a:cubicBezTo>
                      <a:pt x="66" y="0"/>
                      <a:pt x="83" y="19"/>
                      <a:pt x="83" y="44"/>
                    </a:cubicBezTo>
                    <a:cubicBezTo>
                      <a:pt x="83" y="45"/>
                      <a:pt x="83" y="46"/>
                      <a:pt x="83" y="48"/>
                    </a:cubicBezTo>
                    <a:lnTo>
                      <a:pt x="17" y="48"/>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 name="Freeform 134">
                <a:extLst>
                  <a:ext uri="{FF2B5EF4-FFF2-40B4-BE49-F238E27FC236}">
                    <a16:creationId xmlns:a16="http://schemas.microsoft.com/office/drawing/2014/main" id="{18ECD035-4D78-40D1-943C-001094300370}"/>
                  </a:ext>
                </a:extLst>
              </p:cNvPr>
              <p:cNvSpPr>
                <a:spLocks/>
              </p:cNvSpPr>
              <p:nvPr userDrawn="1"/>
            </p:nvSpPr>
            <p:spPr bwMode="auto">
              <a:xfrm>
                <a:off x="2710" y="2590"/>
                <a:ext cx="205" cy="202"/>
              </a:xfrm>
              <a:custGeom>
                <a:avLst/>
                <a:gdLst>
                  <a:gd name="T0" fmla="*/ 0 w 205"/>
                  <a:gd name="T1" fmla="*/ 0 h 202"/>
                  <a:gd name="T2" fmla="*/ 43 w 205"/>
                  <a:gd name="T3" fmla="*/ 0 h 202"/>
                  <a:gd name="T4" fmla="*/ 103 w 205"/>
                  <a:gd name="T5" fmla="*/ 138 h 202"/>
                  <a:gd name="T6" fmla="*/ 162 w 205"/>
                  <a:gd name="T7" fmla="*/ 0 h 202"/>
                  <a:gd name="T8" fmla="*/ 205 w 205"/>
                  <a:gd name="T9" fmla="*/ 0 h 202"/>
                  <a:gd name="T10" fmla="*/ 117 w 205"/>
                  <a:gd name="T11" fmla="*/ 202 h 202"/>
                  <a:gd name="T12" fmla="*/ 88 w 205"/>
                  <a:gd name="T13" fmla="*/ 202 h 202"/>
                  <a:gd name="T14" fmla="*/ 0 w 205"/>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02">
                    <a:moveTo>
                      <a:pt x="0" y="0"/>
                    </a:moveTo>
                    <a:lnTo>
                      <a:pt x="43" y="0"/>
                    </a:lnTo>
                    <a:lnTo>
                      <a:pt x="103" y="138"/>
                    </a:lnTo>
                    <a:lnTo>
                      <a:pt x="162" y="0"/>
                    </a:lnTo>
                    <a:lnTo>
                      <a:pt x="205" y="0"/>
                    </a:lnTo>
                    <a:lnTo>
                      <a:pt x="117" y="202"/>
                    </a:lnTo>
                    <a:lnTo>
                      <a:pt x="88" y="202"/>
                    </a:lnTo>
                    <a:lnTo>
                      <a:pt x="0" y="0"/>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 name="Freeform 135">
                <a:extLst>
                  <a:ext uri="{FF2B5EF4-FFF2-40B4-BE49-F238E27FC236}">
                    <a16:creationId xmlns:a16="http://schemas.microsoft.com/office/drawing/2014/main" id="{042E4503-C706-46F0-8817-3D04D8C66C6B}"/>
                  </a:ext>
                </a:extLst>
              </p:cNvPr>
              <p:cNvSpPr>
                <a:spLocks noEditPoints="1"/>
              </p:cNvSpPr>
              <p:nvPr userDrawn="1"/>
            </p:nvSpPr>
            <p:spPr bwMode="auto">
              <a:xfrm>
                <a:off x="2926" y="2585"/>
                <a:ext cx="205" cy="212"/>
              </a:xfrm>
              <a:custGeom>
                <a:avLst/>
                <a:gdLst>
                  <a:gd name="T0" fmla="*/ 69 w 86"/>
                  <a:gd name="T1" fmla="*/ 28 h 89"/>
                  <a:gd name="T2" fmla="*/ 44 w 86"/>
                  <a:gd name="T3" fmla="*/ 16 h 89"/>
                  <a:gd name="T4" fmla="*/ 17 w 86"/>
                  <a:gd name="T5" fmla="*/ 44 h 89"/>
                  <a:gd name="T6" fmla="*/ 45 w 86"/>
                  <a:gd name="T7" fmla="*/ 73 h 89"/>
                  <a:gd name="T8" fmla="*/ 69 w 86"/>
                  <a:gd name="T9" fmla="*/ 60 h 89"/>
                  <a:gd name="T10" fmla="*/ 69 w 86"/>
                  <a:gd name="T11" fmla="*/ 28 h 89"/>
                  <a:gd name="T12" fmla="*/ 69 w 86"/>
                  <a:gd name="T13" fmla="*/ 79 h 89"/>
                  <a:gd name="T14" fmla="*/ 43 w 86"/>
                  <a:gd name="T15" fmla="*/ 89 h 89"/>
                  <a:gd name="T16" fmla="*/ 21 w 86"/>
                  <a:gd name="T17" fmla="*/ 83 h 89"/>
                  <a:gd name="T18" fmla="*/ 0 w 86"/>
                  <a:gd name="T19" fmla="*/ 44 h 89"/>
                  <a:gd name="T20" fmla="*/ 22 w 86"/>
                  <a:gd name="T21" fmla="*/ 5 h 89"/>
                  <a:gd name="T22" fmla="*/ 42 w 86"/>
                  <a:gd name="T23" fmla="*/ 0 h 89"/>
                  <a:gd name="T24" fmla="*/ 69 w 86"/>
                  <a:gd name="T25" fmla="*/ 10 h 89"/>
                  <a:gd name="T26" fmla="*/ 69 w 86"/>
                  <a:gd name="T27" fmla="*/ 2 h 89"/>
                  <a:gd name="T28" fmla="*/ 86 w 86"/>
                  <a:gd name="T29" fmla="*/ 2 h 89"/>
                  <a:gd name="T30" fmla="*/ 86 w 86"/>
                  <a:gd name="T31" fmla="*/ 87 h 89"/>
                  <a:gd name="T32" fmla="*/ 69 w 86"/>
                  <a:gd name="T33" fmla="*/ 87 h 89"/>
                  <a:gd name="T34" fmla="*/ 69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3" y="21"/>
                      <a:pt x="55" y="16"/>
                      <a:pt x="44" y="16"/>
                    </a:cubicBezTo>
                    <a:cubicBezTo>
                      <a:pt x="28" y="16"/>
                      <a:pt x="17" y="29"/>
                      <a:pt x="17" y="44"/>
                    </a:cubicBezTo>
                    <a:cubicBezTo>
                      <a:pt x="17" y="60"/>
                      <a:pt x="29" y="73"/>
                      <a:pt x="45" y="73"/>
                    </a:cubicBezTo>
                    <a:cubicBezTo>
                      <a:pt x="54" y="73"/>
                      <a:pt x="63" y="68"/>
                      <a:pt x="69" y="60"/>
                    </a:cubicBezTo>
                    <a:lnTo>
                      <a:pt x="69" y="28"/>
                    </a:lnTo>
                    <a:close/>
                    <a:moveTo>
                      <a:pt x="69" y="79"/>
                    </a:moveTo>
                    <a:cubicBezTo>
                      <a:pt x="62" y="85"/>
                      <a:pt x="53" y="89"/>
                      <a:pt x="43" y="89"/>
                    </a:cubicBezTo>
                    <a:cubicBezTo>
                      <a:pt x="35" y="89"/>
                      <a:pt x="27" y="87"/>
                      <a:pt x="21" y="83"/>
                    </a:cubicBezTo>
                    <a:cubicBezTo>
                      <a:pt x="8" y="76"/>
                      <a:pt x="0" y="61"/>
                      <a:pt x="0" y="44"/>
                    </a:cubicBezTo>
                    <a:cubicBezTo>
                      <a:pt x="0" y="27"/>
                      <a:pt x="9" y="13"/>
                      <a:pt x="22" y="5"/>
                    </a:cubicBezTo>
                    <a:cubicBezTo>
                      <a:pt x="27" y="2"/>
                      <a:pt x="34" y="0"/>
                      <a:pt x="42" y="0"/>
                    </a:cubicBezTo>
                    <a:cubicBezTo>
                      <a:pt x="52" y="0"/>
                      <a:pt x="61" y="3"/>
                      <a:pt x="69" y="10"/>
                    </a:cubicBezTo>
                    <a:cubicBezTo>
                      <a:pt x="69" y="2"/>
                      <a:pt x="69" y="2"/>
                      <a:pt x="69" y="2"/>
                    </a:cubicBezTo>
                    <a:cubicBezTo>
                      <a:pt x="86" y="2"/>
                      <a:pt x="86" y="2"/>
                      <a:pt x="86" y="2"/>
                    </a:cubicBezTo>
                    <a:cubicBezTo>
                      <a:pt x="86" y="87"/>
                      <a:pt x="86" y="87"/>
                      <a:pt x="86" y="87"/>
                    </a:cubicBezTo>
                    <a:cubicBezTo>
                      <a:pt x="69" y="87"/>
                      <a:pt x="69" y="87"/>
                      <a:pt x="69" y="87"/>
                    </a:cubicBezTo>
                    <a:lnTo>
                      <a:pt x="69"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 name="Rectangle 136">
                <a:extLst>
                  <a:ext uri="{FF2B5EF4-FFF2-40B4-BE49-F238E27FC236}">
                    <a16:creationId xmlns:a16="http://schemas.microsoft.com/office/drawing/2014/main" id="{6F80F572-7FD5-4E58-9E57-08DB187F6655}"/>
                  </a:ext>
                </a:extLst>
              </p:cNvPr>
              <p:cNvSpPr>
                <a:spLocks noChangeArrowheads="1"/>
              </p:cNvSpPr>
              <p:nvPr userDrawn="1"/>
            </p:nvSpPr>
            <p:spPr bwMode="auto">
              <a:xfrm>
                <a:off x="3192" y="2485"/>
                <a:ext cx="41" cy="307"/>
              </a:xfrm>
              <a:prstGeom prst="rect">
                <a:avLst/>
              </a:prstGeom>
              <a:solidFill>
                <a:srgbClr val="F37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 name="Freeform 137">
                <a:extLst>
                  <a:ext uri="{FF2B5EF4-FFF2-40B4-BE49-F238E27FC236}">
                    <a16:creationId xmlns:a16="http://schemas.microsoft.com/office/drawing/2014/main" id="{91871556-0219-4D37-895C-82FF8A771041}"/>
                  </a:ext>
                </a:extLst>
              </p:cNvPr>
              <p:cNvSpPr>
                <a:spLocks/>
              </p:cNvSpPr>
              <p:nvPr userDrawn="1"/>
            </p:nvSpPr>
            <p:spPr bwMode="auto">
              <a:xfrm>
                <a:off x="3292" y="2590"/>
                <a:ext cx="190" cy="207"/>
              </a:xfrm>
              <a:custGeom>
                <a:avLst/>
                <a:gdLst>
                  <a:gd name="T0" fmla="*/ 8 w 80"/>
                  <a:gd name="T1" fmla="*/ 73 h 87"/>
                  <a:gd name="T2" fmla="*/ 0 w 80"/>
                  <a:gd name="T3" fmla="*/ 43 h 87"/>
                  <a:gd name="T4" fmla="*/ 0 w 80"/>
                  <a:gd name="T5" fmla="*/ 0 h 87"/>
                  <a:gd name="T6" fmla="*/ 17 w 80"/>
                  <a:gd name="T7" fmla="*/ 0 h 87"/>
                  <a:gd name="T8" fmla="*/ 17 w 80"/>
                  <a:gd name="T9" fmla="*/ 46 h 87"/>
                  <a:gd name="T10" fmla="*/ 22 w 80"/>
                  <a:gd name="T11" fmla="*/ 63 h 87"/>
                  <a:gd name="T12" fmla="*/ 39 w 80"/>
                  <a:gd name="T13" fmla="*/ 71 h 87"/>
                  <a:gd name="T14" fmla="*/ 63 w 80"/>
                  <a:gd name="T15" fmla="*/ 58 h 87"/>
                  <a:gd name="T16" fmla="*/ 63 w 80"/>
                  <a:gd name="T17" fmla="*/ 0 h 87"/>
                  <a:gd name="T18" fmla="*/ 80 w 80"/>
                  <a:gd name="T19" fmla="*/ 0 h 87"/>
                  <a:gd name="T20" fmla="*/ 80 w 80"/>
                  <a:gd name="T21" fmla="*/ 85 h 87"/>
                  <a:gd name="T22" fmla="*/ 63 w 80"/>
                  <a:gd name="T23" fmla="*/ 85 h 87"/>
                  <a:gd name="T24" fmla="*/ 63 w 80"/>
                  <a:gd name="T25" fmla="*/ 77 h 87"/>
                  <a:gd name="T26" fmla="*/ 38 w 80"/>
                  <a:gd name="T27" fmla="*/ 87 h 87"/>
                  <a:gd name="T28" fmla="*/ 8 w 80"/>
                  <a:gd name="T2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7">
                    <a:moveTo>
                      <a:pt x="8" y="73"/>
                    </a:moveTo>
                    <a:cubicBezTo>
                      <a:pt x="3" y="66"/>
                      <a:pt x="0" y="58"/>
                      <a:pt x="0" y="43"/>
                    </a:cubicBezTo>
                    <a:cubicBezTo>
                      <a:pt x="0" y="0"/>
                      <a:pt x="0" y="0"/>
                      <a:pt x="0" y="0"/>
                    </a:cubicBezTo>
                    <a:cubicBezTo>
                      <a:pt x="17" y="0"/>
                      <a:pt x="17" y="0"/>
                      <a:pt x="17" y="0"/>
                    </a:cubicBezTo>
                    <a:cubicBezTo>
                      <a:pt x="17" y="46"/>
                      <a:pt x="17" y="46"/>
                      <a:pt x="17" y="46"/>
                    </a:cubicBezTo>
                    <a:cubicBezTo>
                      <a:pt x="17" y="55"/>
                      <a:pt x="19" y="59"/>
                      <a:pt x="22" y="63"/>
                    </a:cubicBezTo>
                    <a:cubicBezTo>
                      <a:pt x="26" y="68"/>
                      <a:pt x="32" y="71"/>
                      <a:pt x="39" y="71"/>
                    </a:cubicBezTo>
                    <a:cubicBezTo>
                      <a:pt x="49" y="71"/>
                      <a:pt x="58" y="64"/>
                      <a:pt x="63" y="58"/>
                    </a:cubicBezTo>
                    <a:cubicBezTo>
                      <a:pt x="63" y="0"/>
                      <a:pt x="63" y="0"/>
                      <a:pt x="63" y="0"/>
                    </a:cubicBezTo>
                    <a:cubicBezTo>
                      <a:pt x="80" y="0"/>
                      <a:pt x="80" y="0"/>
                      <a:pt x="80" y="0"/>
                    </a:cubicBezTo>
                    <a:cubicBezTo>
                      <a:pt x="80" y="85"/>
                      <a:pt x="80" y="85"/>
                      <a:pt x="80" y="85"/>
                    </a:cubicBezTo>
                    <a:cubicBezTo>
                      <a:pt x="63" y="85"/>
                      <a:pt x="63" y="85"/>
                      <a:pt x="63" y="85"/>
                    </a:cubicBezTo>
                    <a:cubicBezTo>
                      <a:pt x="63" y="77"/>
                      <a:pt x="63" y="77"/>
                      <a:pt x="63" y="77"/>
                    </a:cubicBezTo>
                    <a:cubicBezTo>
                      <a:pt x="60" y="81"/>
                      <a:pt x="50" y="87"/>
                      <a:pt x="38" y="87"/>
                    </a:cubicBezTo>
                    <a:cubicBezTo>
                      <a:pt x="26" y="87"/>
                      <a:pt x="15" y="81"/>
                      <a:pt x="8" y="73"/>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 name="Freeform 138">
                <a:extLst>
                  <a:ext uri="{FF2B5EF4-FFF2-40B4-BE49-F238E27FC236}">
                    <a16:creationId xmlns:a16="http://schemas.microsoft.com/office/drawing/2014/main" id="{6C4640AD-EF76-4BA8-88FB-062676991CD3}"/>
                  </a:ext>
                </a:extLst>
              </p:cNvPr>
              <p:cNvSpPr>
                <a:spLocks noEditPoints="1"/>
              </p:cNvSpPr>
              <p:nvPr userDrawn="1"/>
            </p:nvSpPr>
            <p:spPr bwMode="auto">
              <a:xfrm>
                <a:off x="3529" y="2585"/>
                <a:ext cx="207" cy="212"/>
              </a:xfrm>
              <a:custGeom>
                <a:avLst/>
                <a:gdLst>
                  <a:gd name="T0" fmla="*/ 69 w 87"/>
                  <a:gd name="T1" fmla="*/ 28 h 89"/>
                  <a:gd name="T2" fmla="*/ 45 w 87"/>
                  <a:gd name="T3" fmla="*/ 16 h 89"/>
                  <a:gd name="T4" fmla="*/ 18 w 87"/>
                  <a:gd name="T5" fmla="*/ 44 h 89"/>
                  <a:gd name="T6" fmla="*/ 46 w 87"/>
                  <a:gd name="T7" fmla="*/ 73 h 89"/>
                  <a:gd name="T8" fmla="*/ 69 w 87"/>
                  <a:gd name="T9" fmla="*/ 60 h 89"/>
                  <a:gd name="T10" fmla="*/ 69 w 87"/>
                  <a:gd name="T11" fmla="*/ 28 h 89"/>
                  <a:gd name="T12" fmla="*/ 70 w 87"/>
                  <a:gd name="T13" fmla="*/ 79 h 89"/>
                  <a:gd name="T14" fmla="*/ 44 w 87"/>
                  <a:gd name="T15" fmla="*/ 89 h 89"/>
                  <a:gd name="T16" fmla="*/ 22 w 87"/>
                  <a:gd name="T17" fmla="*/ 83 h 89"/>
                  <a:gd name="T18" fmla="*/ 0 w 87"/>
                  <a:gd name="T19" fmla="*/ 44 h 89"/>
                  <a:gd name="T20" fmla="*/ 22 w 87"/>
                  <a:gd name="T21" fmla="*/ 5 h 89"/>
                  <a:gd name="T22" fmla="*/ 43 w 87"/>
                  <a:gd name="T23" fmla="*/ 0 h 89"/>
                  <a:gd name="T24" fmla="*/ 70 w 87"/>
                  <a:gd name="T25" fmla="*/ 10 h 89"/>
                  <a:gd name="T26" fmla="*/ 70 w 87"/>
                  <a:gd name="T27" fmla="*/ 2 h 89"/>
                  <a:gd name="T28" fmla="*/ 87 w 87"/>
                  <a:gd name="T29" fmla="*/ 2 h 89"/>
                  <a:gd name="T30" fmla="*/ 87 w 87"/>
                  <a:gd name="T31" fmla="*/ 87 h 89"/>
                  <a:gd name="T32" fmla="*/ 70 w 87"/>
                  <a:gd name="T33" fmla="*/ 87 h 89"/>
                  <a:gd name="T34" fmla="*/ 70 w 87"/>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89">
                    <a:moveTo>
                      <a:pt x="69" y="28"/>
                    </a:moveTo>
                    <a:cubicBezTo>
                      <a:pt x="64" y="21"/>
                      <a:pt x="55" y="16"/>
                      <a:pt x="45" y="16"/>
                    </a:cubicBezTo>
                    <a:cubicBezTo>
                      <a:pt x="29" y="16"/>
                      <a:pt x="18" y="29"/>
                      <a:pt x="18" y="44"/>
                    </a:cubicBezTo>
                    <a:cubicBezTo>
                      <a:pt x="18" y="60"/>
                      <a:pt x="29" y="73"/>
                      <a:pt x="46" y="73"/>
                    </a:cubicBezTo>
                    <a:cubicBezTo>
                      <a:pt x="55" y="73"/>
                      <a:pt x="64" y="68"/>
                      <a:pt x="69" y="60"/>
                    </a:cubicBezTo>
                    <a:lnTo>
                      <a:pt x="69" y="28"/>
                    </a:lnTo>
                    <a:close/>
                    <a:moveTo>
                      <a:pt x="70" y="79"/>
                    </a:moveTo>
                    <a:cubicBezTo>
                      <a:pt x="63" y="85"/>
                      <a:pt x="54" y="89"/>
                      <a:pt x="44" y="89"/>
                    </a:cubicBezTo>
                    <a:cubicBezTo>
                      <a:pt x="36" y="89"/>
                      <a:pt x="28" y="87"/>
                      <a:pt x="22" y="83"/>
                    </a:cubicBezTo>
                    <a:cubicBezTo>
                      <a:pt x="9" y="76"/>
                      <a:pt x="0" y="61"/>
                      <a:pt x="0" y="44"/>
                    </a:cubicBezTo>
                    <a:cubicBezTo>
                      <a:pt x="0" y="27"/>
                      <a:pt x="9" y="13"/>
                      <a:pt x="22" y="5"/>
                    </a:cubicBezTo>
                    <a:cubicBezTo>
                      <a:pt x="28" y="2"/>
                      <a:pt x="35" y="0"/>
                      <a:pt x="43" y="0"/>
                    </a:cubicBezTo>
                    <a:cubicBezTo>
                      <a:pt x="53" y="0"/>
                      <a:pt x="62" y="3"/>
                      <a:pt x="70" y="10"/>
                    </a:cubicBezTo>
                    <a:cubicBezTo>
                      <a:pt x="70" y="2"/>
                      <a:pt x="70" y="2"/>
                      <a:pt x="70" y="2"/>
                    </a:cubicBezTo>
                    <a:cubicBezTo>
                      <a:pt x="87" y="2"/>
                      <a:pt x="87" y="2"/>
                      <a:pt x="87" y="2"/>
                    </a:cubicBezTo>
                    <a:cubicBezTo>
                      <a:pt x="87" y="87"/>
                      <a:pt x="87" y="87"/>
                      <a:pt x="87"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 name="Freeform 139">
                <a:extLst>
                  <a:ext uri="{FF2B5EF4-FFF2-40B4-BE49-F238E27FC236}">
                    <a16:creationId xmlns:a16="http://schemas.microsoft.com/office/drawing/2014/main" id="{12372A70-412A-4916-A5B6-F5C79601EEA9}"/>
                  </a:ext>
                </a:extLst>
              </p:cNvPr>
              <p:cNvSpPr>
                <a:spLocks/>
              </p:cNvSpPr>
              <p:nvPr userDrawn="1"/>
            </p:nvSpPr>
            <p:spPr bwMode="auto">
              <a:xfrm>
                <a:off x="3769" y="2533"/>
                <a:ext cx="159" cy="264"/>
              </a:xfrm>
              <a:custGeom>
                <a:avLst/>
                <a:gdLst>
                  <a:gd name="T0" fmla="*/ 67 w 67"/>
                  <a:gd name="T1" fmla="*/ 109 h 111"/>
                  <a:gd name="T2" fmla="*/ 53 w 67"/>
                  <a:gd name="T3" fmla="*/ 111 h 111"/>
                  <a:gd name="T4" fmla="*/ 29 w 67"/>
                  <a:gd name="T5" fmla="*/ 101 h 111"/>
                  <a:gd name="T6" fmla="*/ 22 w 67"/>
                  <a:gd name="T7" fmla="*/ 78 h 111"/>
                  <a:gd name="T8" fmla="*/ 22 w 67"/>
                  <a:gd name="T9" fmla="*/ 39 h 111"/>
                  <a:gd name="T10" fmla="*/ 0 w 67"/>
                  <a:gd name="T11" fmla="*/ 39 h 111"/>
                  <a:gd name="T12" fmla="*/ 0 w 67"/>
                  <a:gd name="T13" fmla="*/ 24 h 111"/>
                  <a:gd name="T14" fmla="*/ 22 w 67"/>
                  <a:gd name="T15" fmla="*/ 24 h 111"/>
                  <a:gd name="T16" fmla="*/ 22 w 67"/>
                  <a:gd name="T17" fmla="*/ 0 h 111"/>
                  <a:gd name="T18" fmla="*/ 39 w 67"/>
                  <a:gd name="T19" fmla="*/ 0 h 111"/>
                  <a:gd name="T20" fmla="*/ 39 w 67"/>
                  <a:gd name="T21" fmla="*/ 24 h 111"/>
                  <a:gd name="T22" fmla="*/ 67 w 67"/>
                  <a:gd name="T23" fmla="*/ 24 h 111"/>
                  <a:gd name="T24" fmla="*/ 67 w 67"/>
                  <a:gd name="T25" fmla="*/ 39 h 111"/>
                  <a:gd name="T26" fmla="*/ 39 w 67"/>
                  <a:gd name="T27" fmla="*/ 39 h 111"/>
                  <a:gd name="T28" fmla="*/ 39 w 67"/>
                  <a:gd name="T29" fmla="*/ 79 h 111"/>
                  <a:gd name="T30" fmla="*/ 42 w 67"/>
                  <a:gd name="T31" fmla="*/ 90 h 111"/>
                  <a:gd name="T32" fmla="*/ 54 w 67"/>
                  <a:gd name="T33" fmla="*/ 95 h 111"/>
                  <a:gd name="T34" fmla="*/ 63 w 67"/>
                  <a:gd name="T35" fmla="*/ 93 h 111"/>
                  <a:gd name="T36" fmla="*/ 67 w 67"/>
                  <a:gd name="T3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11">
                    <a:moveTo>
                      <a:pt x="67" y="109"/>
                    </a:moveTo>
                    <a:cubicBezTo>
                      <a:pt x="63" y="110"/>
                      <a:pt x="58" y="111"/>
                      <a:pt x="53" y="111"/>
                    </a:cubicBezTo>
                    <a:cubicBezTo>
                      <a:pt x="42" y="111"/>
                      <a:pt x="34" y="107"/>
                      <a:pt x="29" y="101"/>
                    </a:cubicBezTo>
                    <a:cubicBezTo>
                      <a:pt x="24" y="95"/>
                      <a:pt x="22" y="87"/>
                      <a:pt x="22" y="78"/>
                    </a:cubicBezTo>
                    <a:cubicBezTo>
                      <a:pt x="22" y="39"/>
                      <a:pt x="22" y="39"/>
                      <a:pt x="22" y="39"/>
                    </a:cubicBezTo>
                    <a:cubicBezTo>
                      <a:pt x="0" y="39"/>
                      <a:pt x="0" y="39"/>
                      <a:pt x="0" y="39"/>
                    </a:cubicBezTo>
                    <a:cubicBezTo>
                      <a:pt x="0" y="24"/>
                      <a:pt x="0" y="24"/>
                      <a:pt x="0" y="24"/>
                    </a:cubicBezTo>
                    <a:cubicBezTo>
                      <a:pt x="22" y="24"/>
                      <a:pt x="22" y="24"/>
                      <a:pt x="22" y="24"/>
                    </a:cubicBezTo>
                    <a:cubicBezTo>
                      <a:pt x="22" y="0"/>
                      <a:pt x="22" y="0"/>
                      <a:pt x="22" y="0"/>
                    </a:cubicBezTo>
                    <a:cubicBezTo>
                      <a:pt x="39" y="0"/>
                      <a:pt x="39" y="0"/>
                      <a:pt x="39" y="0"/>
                    </a:cubicBezTo>
                    <a:cubicBezTo>
                      <a:pt x="39" y="24"/>
                      <a:pt x="39" y="24"/>
                      <a:pt x="39" y="24"/>
                    </a:cubicBezTo>
                    <a:cubicBezTo>
                      <a:pt x="67" y="24"/>
                      <a:pt x="67" y="24"/>
                      <a:pt x="67" y="24"/>
                    </a:cubicBezTo>
                    <a:cubicBezTo>
                      <a:pt x="67" y="39"/>
                      <a:pt x="67" y="39"/>
                      <a:pt x="67" y="39"/>
                    </a:cubicBezTo>
                    <a:cubicBezTo>
                      <a:pt x="39" y="39"/>
                      <a:pt x="39" y="39"/>
                      <a:pt x="39" y="39"/>
                    </a:cubicBezTo>
                    <a:cubicBezTo>
                      <a:pt x="39" y="79"/>
                      <a:pt x="39" y="79"/>
                      <a:pt x="39" y="79"/>
                    </a:cubicBezTo>
                    <a:cubicBezTo>
                      <a:pt x="39" y="84"/>
                      <a:pt x="40" y="87"/>
                      <a:pt x="42" y="90"/>
                    </a:cubicBezTo>
                    <a:cubicBezTo>
                      <a:pt x="44" y="93"/>
                      <a:pt x="49" y="95"/>
                      <a:pt x="54" y="95"/>
                    </a:cubicBezTo>
                    <a:cubicBezTo>
                      <a:pt x="56" y="95"/>
                      <a:pt x="61" y="94"/>
                      <a:pt x="63" y="93"/>
                    </a:cubicBezTo>
                    <a:lnTo>
                      <a:pt x="67" y="10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 name="Freeform 140">
                <a:extLst>
                  <a:ext uri="{FF2B5EF4-FFF2-40B4-BE49-F238E27FC236}">
                    <a16:creationId xmlns:a16="http://schemas.microsoft.com/office/drawing/2014/main" id="{4A040C95-4771-4CBE-8493-56E7835AA1B2}"/>
                  </a:ext>
                </a:extLst>
              </p:cNvPr>
              <p:cNvSpPr>
                <a:spLocks noEditPoints="1"/>
              </p:cNvSpPr>
              <p:nvPr userDrawn="1"/>
            </p:nvSpPr>
            <p:spPr bwMode="auto">
              <a:xfrm>
                <a:off x="3963" y="2490"/>
                <a:ext cx="53" cy="302"/>
              </a:xfrm>
              <a:custGeom>
                <a:avLst/>
                <a:gdLst>
                  <a:gd name="T0" fmla="*/ 2 w 22"/>
                  <a:gd name="T1" fmla="*/ 42 h 127"/>
                  <a:gd name="T2" fmla="*/ 20 w 22"/>
                  <a:gd name="T3" fmla="*/ 42 h 127"/>
                  <a:gd name="T4" fmla="*/ 20 w 22"/>
                  <a:gd name="T5" fmla="*/ 127 h 127"/>
                  <a:gd name="T6" fmla="*/ 2 w 22"/>
                  <a:gd name="T7" fmla="*/ 127 h 127"/>
                  <a:gd name="T8" fmla="*/ 2 w 22"/>
                  <a:gd name="T9" fmla="*/ 42 h 127"/>
                  <a:gd name="T10" fmla="*/ 11 w 22"/>
                  <a:gd name="T11" fmla="*/ 0 h 127"/>
                  <a:gd name="T12" fmla="*/ 22 w 22"/>
                  <a:gd name="T13" fmla="*/ 11 h 127"/>
                  <a:gd name="T14" fmla="*/ 11 w 22"/>
                  <a:gd name="T15" fmla="*/ 23 h 127"/>
                  <a:gd name="T16" fmla="*/ 0 w 22"/>
                  <a:gd name="T17" fmla="*/ 11 h 127"/>
                  <a:gd name="T18" fmla="*/ 11 w 22"/>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7">
                    <a:moveTo>
                      <a:pt x="2" y="42"/>
                    </a:moveTo>
                    <a:cubicBezTo>
                      <a:pt x="20" y="42"/>
                      <a:pt x="20" y="42"/>
                      <a:pt x="20" y="42"/>
                    </a:cubicBezTo>
                    <a:cubicBezTo>
                      <a:pt x="20" y="127"/>
                      <a:pt x="20" y="127"/>
                      <a:pt x="20" y="127"/>
                    </a:cubicBezTo>
                    <a:cubicBezTo>
                      <a:pt x="2" y="127"/>
                      <a:pt x="2" y="127"/>
                      <a:pt x="2" y="127"/>
                    </a:cubicBezTo>
                    <a:lnTo>
                      <a:pt x="2" y="42"/>
                    </a:lnTo>
                    <a:close/>
                    <a:moveTo>
                      <a:pt x="11" y="0"/>
                    </a:moveTo>
                    <a:cubicBezTo>
                      <a:pt x="17" y="0"/>
                      <a:pt x="22" y="5"/>
                      <a:pt x="22" y="11"/>
                    </a:cubicBezTo>
                    <a:cubicBezTo>
                      <a:pt x="22" y="18"/>
                      <a:pt x="17" y="23"/>
                      <a:pt x="11" y="23"/>
                    </a:cubicBezTo>
                    <a:cubicBezTo>
                      <a:pt x="4" y="23"/>
                      <a:pt x="0" y="18"/>
                      <a:pt x="0" y="11"/>
                    </a:cubicBezTo>
                    <a:cubicBezTo>
                      <a:pt x="0" y="5"/>
                      <a:pt x="4" y="0"/>
                      <a:pt x="11"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 name="Freeform 141">
                <a:extLst>
                  <a:ext uri="{FF2B5EF4-FFF2-40B4-BE49-F238E27FC236}">
                    <a16:creationId xmlns:a16="http://schemas.microsoft.com/office/drawing/2014/main" id="{891F0C5B-CC1C-446F-9F44-3149737D3250}"/>
                  </a:ext>
                </a:extLst>
              </p:cNvPr>
              <p:cNvSpPr>
                <a:spLocks noEditPoints="1"/>
              </p:cNvSpPr>
              <p:nvPr userDrawn="1"/>
            </p:nvSpPr>
            <p:spPr bwMode="auto">
              <a:xfrm>
                <a:off x="4056" y="2585"/>
                <a:ext cx="211" cy="212"/>
              </a:xfrm>
              <a:custGeom>
                <a:avLst/>
                <a:gdLst>
                  <a:gd name="T0" fmla="*/ 45 w 89"/>
                  <a:gd name="T1" fmla="*/ 73 h 89"/>
                  <a:gd name="T2" fmla="*/ 71 w 89"/>
                  <a:gd name="T3" fmla="*/ 44 h 89"/>
                  <a:gd name="T4" fmla="*/ 45 w 89"/>
                  <a:gd name="T5" fmla="*/ 16 h 89"/>
                  <a:gd name="T6" fmla="*/ 18 w 89"/>
                  <a:gd name="T7" fmla="*/ 44 h 89"/>
                  <a:gd name="T8" fmla="*/ 45 w 89"/>
                  <a:gd name="T9" fmla="*/ 73 h 89"/>
                  <a:gd name="T10" fmla="*/ 45 w 89"/>
                  <a:gd name="T11" fmla="*/ 0 h 89"/>
                  <a:gd name="T12" fmla="*/ 89 w 89"/>
                  <a:gd name="T13" fmla="*/ 44 h 89"/>
                  <a:gd name="T14" fmla="*/ 45 w 89"/>
                  <a:gd name="T15" fmla="*/ 89 h 89"/>
                  <a:gd name="T16" fmla="*/ 0 w 89"/>
                  <a:gd name="T17" fmla="*/ 44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73"/>
                    </a:moveTo>
                    <a:cubicBezTo>
                      <a:pt x="60" y="73"/>
                      <a:pt x="71" y="60"/>
                      <a:pt x="71" y="44"/>
                    </a:cubicBezTo>
                    <a:cubicBezTo>
                      <a:pt x="71" y="29"/>
                      <a:pt x="60" y="16"/>
                      <a:pt x="45" y="16"/>
                    </a:cubicBezTo>
                    <a:cubicBezTo>
                      <a:pt x="29" y="16"/>
                      <a:pt x="18" y="29"/>
                      <a:pt x="18" y="44"/>
                    </a:cubicBezTo>
                    <a:cubicBezTo>
                      <a:pt x="18" y="60"/>
                      <a:pt x="29" y="73"/>
                      <a:pt x="45" y="73"/>
                    </a:cubicBezTo>
                    <a:moveTo>
                      <a:pt x="45" y="0"/>
                    </a:moveTo>
                    <a:cubicBezTo>
                      <a:pt x="70" y="0"/>
                      <a:pt x="89" y="19"/>
                      <a:pt x="89" y="44"/>
                    </a:cubicBezTo>
                    <a:cubicBezTo>
                      <a:pt x="89" y="70"/>
                      <a:pt x="70" y="89"/>
                      <a:pt x="45" y="89"/>
                    </a:cubicBezTo>
                    <a:cubicBezTo>
                      <a:pt x="19" y="89"/>
                      <a:pt x="0" y="70"/>
                      <a:pt x="0" y="44"/>
                    </a:cubicBezTo>
                    <a:cubicBezTo>
                      <a:pt x="0" y="19"/>
                      <a:pt x="19" y="0"/>
                      <a:pt x="45"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 name="Freeform 142">
                <a:extLst>
                  <a:ext uri="{FF2B5EF4-FFF2-40B4-BE49-F238E27FC236}">
                    <a16:creationId xmlns:a16="http://schemas.microsoft.com/office/drawing/2014/main" id="{A20DE002-BDED-4239-BA2C-749DBE1A56D6}"/>
                  </a:ext>
                </a:extLst>
              </p:cNvPr>
              <p:cNvSpPr>
                <a:spLocks/>
              </p:cNvSpPr>
              <p:nvPr userDrawn="1"/>
            </p:nvSpPr>
            <p:spPr bwMode="auto">
              <a:xfrm>
                <a:off x="4315" y="2585"/>
                <a:ext cx="194" cy="207"/>
              </a:xfrm>
              <a:custGeom>
                <a:avLst/>
                <a:gdLst>
                  <a:gd name="T0" fmla="*/ 17 w 82"/>
                  <a:gd name="T1" fmla="*/ 10 h 87"/>
                  <a:gd name="T2" fmla="*/ 42 w 82"/>
                  <a:gd name="T3" fmla="*/ 0 h 87"/>
                  <a:gd name="T4" fmla="*/ 73 w 82"/>
                  <a:gd name="T5" fmla="*/ 15 h 87"/>
                  <a:gd name="T6" fmla="*/ 82 w 82"/>
                  <a:gd name="T7" fmla="*/ 45 h 87"/>
                  <a:gd name="T8" fmla="*/ 82 w 82"/>
                  <a:gd name="T9" fmla="*/ 87 h 87"/>
                  <a:gd name="T10" fmla="*/ 64 w 82"/>
                  <a:gd name="T11" fmla="*/ 87 h 87"/>
                  <a:gd name="T12" fmla="*/ 64 w 82"/>
                  <a:gd name="T13" fmla="*/ 44 h 87"/>
                  <a:gd name="T14" fmla="*/ 59 w 82"/>
                  <a:gd name="T15" fmla="*/ 25 h 87"/>
                  <a:gd name="T16" fmla="*/ 42 w 82"/>
                  <a:gd name="T17" fmla="*/ 16 h 87"/>
                  <a:gd name="T18" fmla="*/ 17 w 82"/>
                  <a:gd name="T19" fmla="*/ 28 h 87"/>
                  <a:gd name="T20" fmla="*/ 17 w 82"/>
                  <a:gd name="T21" fmla="*/ 87 h 87"/>
                  <a:gd name="T22" fmla="*/ 0 w 82"/>
                  <a:gd name="T23" fmla="*/ 87 h 87"/>
                  <a:gd name="T24" fmla="*/ 0 w 82"/>
                  <a:gd name="T25" fmla="*/ 2 h 87"/>
                  <a:gd name="T26" fmla="*/ 17 w 82"/>
                  <a:gd name="T27" fmla="*/ 2 h 87"/>
                  <a:gd name="T28" fmla="*/ 17 w 82"/>
                  <a:gd name="T29"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7">
                    <a:moveTo>
                      <a:pt x="17" y="10"/>
                    </a:moveTo>
                    <a:cubicBezTo>
                      <a:pt x="21" y="6"/>
                      <a:pt x="30" y="0"/>
                      <a:pt x="42" y="0"/>
                    </a:cubicBezTo>
                    <a:cubicBezTo>
                      <a:pt x="55" y="0"/>
                      <a:pt x="66" y="6"/>
                      <a:pt x="73" y="15"/>
                    </a:cubicBezTo>
                    <a:cubicBezTo>
                      <a:pt x="79" y="22"/>
                      <a:pt x="82" y="31"/>
                      <a:pt x="82" y="45"/>
                    </a:cubicBezTo>
                    <a:cubicBezTo>
                      <a:pt x="82" y="87"/>
                      <a:pt x="82" y="87"/>
                      <a:pt x="82" y="87"/>
                    </a:cubicBezTo>
                    <a:cubicBezTo>
                      <a:pt x="64" y="87"/>
                      <a:pt x="64" y="87"/>
                      <a:pt x="64" y="87"/>
                    </a:cubicBezTo>
                    <a:cubicBezTo>
                      <a:pt x="64" y="44"/>
                      <a:pt x="64" y="44"/>
                      <a:pt x="64" y="44"/>
                    </a:cubicBezTo>
                    <a:cubicBezTo>
                      <a:pt x="64" y="33"/>
                      <a:pt x="62" y="28"/>
                      <a:pt x="59" y="25"/>
                    </a:cubicBezTo>
                    <a:cubicBezTo>
                      <a:pt x="55" y="19"/>
                      <a:pt x="49" y="16"/>
                      <a:pt x="42" y="16"/>
                    </a:cubicBezTo>
                    <a:cubicBezTo>
                      <a:pt x="31" y="16"/>
                      <a:pt x="22" y="22"/>
                      <a:pt x="17" y="28"/>
                    </a:cubicBezTo>
                    <a:cubicBezTo>
                      <a:pt x="17" y="87"/>
                      <a:pt x="17" y="87"/>
                      <a:pt x="17" y="87"/>
                    </a:cubicBezTo>
                    <a:cubicBezTo>
                      <a:pt x="0" y="87"/>
                      <a:pt x="0" y="87"/>
                      <a:pt x="0" y="87"/>
                    </a:cubicBezTo>
                    <a:cubicBezTo>
                      <a:pt x="0" y="2"/>
                      <a:pt x="0" y="2"/>
                      <a:pt x="0" y="2"/>
                    </a:cubicBezTo>
                    <a:cubicBezTo>
                      <a:pt x="17" y="2"/>
                      <a:pt x="17" y="2"/>
                      <a:pt x="17" y="2"/>
                    </a:cubicBezTo>
                    <a:lnTo>
                      <a:pt x="17" y="10"/>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 name="Freeform 143">
                <a:extLst>
                  <a:ext uri="{FF2B5EF4-FFF2-40B4-BE49-F238E27FC236}">
                    <a16:creationId xmlns:a16="http://schemas.microsoft.com/office/drawing/2014/main" id="{10EBDDD5-D747-4FD1-86A2-4909EF6D5D1F}"/>
                  </a:ext>
                </a:extLst>
              </p:cNvPr>
              <p:cNvSpPr>
                <a:spLocks noEditPoints="1"/>
              </p:cNvSpPr>
              <p:nvPr userDrawn="1"/>
            </p:nvSpPr>
            <p:spPr bwMode="auto">
              <a:xfrm>
                <a:off x="4673" y="2585"/>
                <a:ext cx="204" cy="212"/>
              </a:xfrm>
              <a:custGeom>
                <a:avLst/>
                <a:gdLst>
                  <a:gd name="T0" fmla="*/ 69 w 86"/>
                  <a:gd name="T1" fmla="*/ 28 h 89"/>
                  <a:gd name="T2" fmla="*/ 45 w 86"/>
                  <a:gd name="T3" fmla="*/ 16 h 89"/>
                  <a:gd name="T4" fmla="*/ 17 w 86"/>
                  <a:gd name="T5" fmla="*/ 44 h 89"/>
                  <a:gd name="T6" fmla="*/ 46 w 86"/>
                  <a:gd name="T7" fmla="*/ 73 h 89"/>
                  <a:gd name="T8" fmla="*/ 69 w 86"/>
                  <a:gd name="T9" fmla="*/ 60 h 89"/>
                  <a:gd name="T10" fmla="*/ 69 w 86"/>
                  <a:gd name="T11" fmla="*/ 28 h 89"/>
                  <a:gd name="T12" fmla="*/ 70 w 86"/>
                  <a:gd name="T13" fmla="*/ 79 h 89"/>
                  <a:gd name="T14" fmla="*/ 43 w 86"/>
                  <a:gd name="T15" fmla="*/ 89 h 89"/>
                  <a:gd name="T16" fmla="*/ 22 w 86"/>
                  <a:gd name="T17" fmla="*/ 83 h 89"/>
                  <a:gd name="T18" fmla="*/ 0 w 86"/>
                  <a:gd name="T19" fmla="*/ 44 h 89"/>
                  <a:gd name="T20" fmla="*/ 22 w 86"/>
                  <a:gd name="T21" fmla="*/ 5 h 89"/>
                  <a:gd name="T22" fmla="*/ 43 w 86"/>
                  <a:gd name="T23" fmla="*/ 0 h 89"/>
                  <a:gd name="T24" fmla="*/ 70 w 86"/>
                  <a:gd name="T25" fmla="*/ 10 h 89"/>
                  <a:gd name="T26" fmla="*/ 70 w 86"/>
                  <a:gd name="T27" fmla="*/ 2 h 89"/>
                  <a:gd name="T28" fmla="*/ 86 w 86"/>
                  <a:gd name="T29" fmla="*/ 2 h 89"/>
                  <a:gd name="T30" fmla="*/ 86 w 86"/>
                  <a:gd name="T31" fmla="*/ 87 h 89"/>
                  <a:gd name="T32" fmla="*/ 70 w 86"/>
                  <a:gd name="T33" fmla="*/ 87 h 89"/>
                  <a:gd name="T34" fmla="*/ 70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4" y="21"/>
                      <a:pt x="55" y="16"/>
                      <a:pt x="45" y="16"/>
                    </a:cubicBezTo>
                    <a:cubicBezTo>
                      <a:pt x="28" y="16"/>
                      <a:pt x="17" y="29"/>
                      <a:pt x="17" y="44"/>
                    </a:cubicBezTo>
                    <a:cubicBezTo>
                      <a:pt x="17" y="60"/>
                      <a:pt x="29" y="73"/>
                      <a:pt x="46" y="73"/>
                    </a:cubicBezTo>
                    <a:cubicBezTo>
                      <a:pt x="54" y="73"/>
                      <a:pt x="63" y="68"/>
                      <a:pt x="69" y="60"/>
                    </a:cubicBezTo>
                    <a:lnTo>
                      <a:pt x="69" y="28"/>
                    </a:lnTo>
                    <a:close/>
                    <a:moveTo>
                      <a:pt x="70" y="79"/>
                    </a:moveTo>
                    <a:cubicBezTo>
                      <a:pt x="63" y="85"/>
                      <a:pt x="53" y="89"/>
                      <a:pt x="43" y="89"/>
                    </a:cubicBezTo>
                    <a:cubicBezTo>
                      <a:pt x="36" y="89"/>
                      <a:pt x="28" y="87"/>
                      <a:pt x="22" y="83"/>
                    </a:cubicBezTo>
                    <a:cubicBezTo>
                      <a:pt x="9" y="76"/>
                      <a:pt x="0" y="61"/>
                      <a:pt x="0" y="44"/>
                    </a:cubicBezTo>
                    <a:cubicBezTo>
                      <a:pt x="0" y="27"/>
                      <a:pt x="9" y="13"/>
                      <a:pt x="22" y="5"/>
                    </a:cubicBezTo>
                    <a:cubicBezTo>
                      <a:pt x="28" y="2"/>
                      <a:pt x="35" y="0"/>
                      <a:pt x="43" y="0"/>
                    </a:cubicBezTo>
                    <a:cubicBezTo>
                      <a:pt x="52" y="0"/>
                      <a:pt x="62" y="3"/>
                      <a:pt x="70" y="10"/>
                    </a:cubicBezTo>
                    <a:cubicBezTo>
                      <a:pt x="70" y="2"/>
                      <a:pt x="70" y="2"/>
                      <a:pt x="70" y="2"/>
                    </a:cubicBezTo>
                    <a:cubicBezTo>
                      <a:pt x="86" y="2"/>
                      <a:pt x="86" y="2"/>
                      <a:pt x="86" y="2"/>
                    </a:cubicBezTo>
                    <a:cubicBezTo>
                      <a:pt x="86" y="87"/>
                      <a:pt x="86" y="87"/>
                      <a:pt x="86"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 name="Freeform 144">
                <a:extLst>
                  <a:ext uri="{FF2B5EF4-FFF2-40B4-BE49-F238E27FC236}">
                    <a16:creationId xmlns:a16="http://schemas.microsoft.com/office/drawing/2014/main" id="{22C19CAA-2CD6-4D59-95DB-9E037C3F0B32}"/>
                  </a:ext>
                </a:extLst>
              </p:cNvPr>
              <p:cNvSpPr>
                <a:spLocks/>
              </p:cNvSpPr>
              <p:nvPr userDrawn="1"/>
            </p:nvSpPr>
            <p:spPr bwMode="auto">
              <a:xfrm>
                <a:off x="4925" y="2585"/>
                <a:ext cx="156" cy="212"/>
              </a:xfrm>
              <a:custGeom>
                <a:avLst/>
                <a:gdLst>
                  <a:gd name="T0" fmla="*/ 8 w 66"/>
                  <a:gd name="T1" fmla="*/ 64 h 89"/>
                  <a:gd name="T2" fmla="*/ 34 w 66"/>
                  <a:gd name="T3" fmla="*/ 74 h 89"/>
                  <a:gd name="T4" fmla="*/ 49 w 66"/>
                  <a:gd name="T5" fmla="*/ 63 h 89"/>
                  <a:gd name="T6" fmla="*/ 22 w 66"/>
                  <a:gd name="T7" fmla="*/ 49 h 89"/>
                  <a:gd name="T8" fmla="*/ 2 w 66"/>
                  <a:gd name="T9" fmla="*/ 27 h 89"/>
                  <a:gd name="T10" fmla="*/ 34 w 66"/>
                  <a:gd name="T11" fmla="*/ 0 h 89"/>
                  <a:gd name="T12" fmla="*/ 62 w 66"/>
                  <a:gd name="T13" fmla="*/ 9 h 89"/>
                  <a:gd name="T14" fmla="*/ 53 w 66"/>
                  <a:gd name="T15" fmla="*/ 22 h 89"/>
                  <a:gd name="T16" fmla="*/ 35 w 66"/>
                  <a:gd name="T17" fmla="*/ 15 h 89"/>
                  <a:gd name="T18" fmla="*/ 19 w 66"/>
                  <a:gd name="T19" fmla="*/ 26 h 89"/>
                  <a:gd name="T20" fmla="*/ 35 w 66"/>
                  <a:gd name="T21" fmla="*/ 36 h 89"/>
                  <a:gd name="T22" fmla="*/ 66 w 66"/>
                  <a:gd name="T23" fmla="*/ 63 h 89"/>
                  <a:gd name="T24" fmla="*/ 34 w 66"/>
                  <a:gd name="T25" fmla="*/ 89 h 89"/>
                  <a:gd name="T26" fmla="*/ 0 w 66"/>
                  <a:gd name="T27" fmla="*/ 77 h 89"/>
                  <a:gd name="T28" fmla="*/ 8 w 66"/>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9">
                    <a:moveTo>
                      <a:pt x="8" y="64"/>
                    </a:moveTo>
                    <a:cubicBezTo>
                      <a:pt x="16" y="71"/>
                      <a:pt x="25" y="74"/>
                      <a:pt x="34" y="74"/>
                    </a:cubicBezTo>
                    <a:cubicBezTo>
                      <a:pt x="41" y="74"/>
                      <a:pt x="49" y="70"/>
                      <a:pt x="49" y="63"/>
                    </a:cubicBezTo>
                    <a:cubicBezTo>
                      <a:pt x="49" y="53"/>
                      <a:pt x="34" y="53"/>
                      <a:pt x="22" y="49"/>
                    </a:cubicBezTo>
                    <a:cubicBezTo>
                      <a:pt x="12" y="45"/>
                      <a:pt x="2" y="39"/>
                      <a:pt x="2" y="27"/>
                    </a:cubicBezTo>
                    <a:cubicBezTo>
                      <a:pt x="2" y="8"/>
                      <a:pt x="19" y="0"/>
                      <a:pt x="34" y="0"/>
                    </a:cubicBezTo>
                    <a:cubicBezTo>
                      <a:pt x="46" y="0"/>
                      <a:pt x="55" y="4"/>
                      <a:pt x="62" y="9"/>
                    </a:cubicBezTo>
                    <a:cubicBezTo>
                      <a:pt x="53" y="22"/>
                      <a:pt x="53" y="22"/>
                      <a:pt x="53" y="22"/>
                    </a:cubicBezTo>
                    <a:cubicBezTo>
                      <a:pt x="48" y="18"/>
                      <a:pt x="42" y="15"/>
                      <a:pt x="35" y="15"/>
                    </a:cubicBezTo>
                    <a:cubicBezTo>
                      <a:pt x="27" y="15"/>
                      <a:pt x="19" y="19"/>
                      <a:pt x="19" y="26"/>
                    </a:cubicBezTo>
                    <a:cubicBezTo>
                      <a:pt x="19" y="31"/>
                      <a:pt x="26" y="33"/>
                      <a:pt x="35" y="36"/>
                    </a:cubicBezTo>
                    <a:cubicBezTo>
                      <a:pt x="48" y="39"/>
                      <a:pt x="66" y="45"/>
                      <a:pt x="66" y="63"/>
                    </a:cubicBezTo>
                    <a:cubicBezTo>
                      <a:pt x="66" y="79"/>
                      <a:pt x="51" y="89"/>
                      <a:pt x="34" y="89"/>
                    </a:cubicBezTo>
                    <a:cubicBezTo>
                      <a:pt x="20" y="89"/>
                      <a:pt x="9" y="85"/>
                      <a:pt x="0" y="77"/>
                    </a:cubicBezTo>
                    <a:lnTo>
                      <a:pt x="8"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 name="Freeform 145">
                <a:extLst>
                  <a:ext uri="{FF2B5EF4-FFF2-40B4-BE49-F238E27FC236}">
                    <a16:creationId xmlns:a16="http://schemas.microsoft.com/office/drawing/2014/main" id="{47BB3FD2-C320-4DC7-B3DF-CD2DCB59687F}"/>
                  </a:ext>
                </a:extLst>
              </p:cNvPr>
              <p:cNvSpPr>
                <a:spLocks/>
              </p:cNvSpPr>
              <p:nvPr userDrawn="1"/>
            </p:nvSpPr>
            <p:spPr bwMode="auto">
              <a:xfrm>
                <a:off x="5112" y="2585"/>
                <a:ext cx="157" cy="212"/>
              </a:xfrm>
              <a:custGeom>
                <a:avLst/>
                <a:gdLst>
                  <a:gd name="T0" fmla="*/ 9 w 66"/>
                  <a:gd name="T1" fmla="*/ 64 h 89"/>
                  <a:gd name="T2" fmla="*/ 34 w 66"/>
                  <a:gd name="T3" fmla="*/ 74 h 89"/>
                  <a:gd name="T4" fmla="*/ 49 w 66"/>
                  <a:gd name="T5" fmla="*/ 63 h 89"/>
                  <a:gd name="T6" fmla="*/ 22 w 66"/>
                  <a:gd name="T7" fmla="*/ 49 h 89"/>
                  <a:gd name="T8" fmla="*/ 2 w 66"/>
                  <a:gd name="T9" fmla="*/ 27 h 89"/>
                  <a:gd name="T10" fmla="*/ 34 w 66"/>
                  <a:gd name="T11" fmla="*/ 0 h 89"/>
                  <a:gd name="T12" fmla="*/ 62 w 66"/>
                  <a:gd name="T13" fmla="*/ 9 h 89"/>
                  <a:gd name="T14" fmla="*/ 53 w 66"/>
                  <a:gd name="T15" fmla="*/ 22 h 89"/>
                  <a:gd name="T16" fmla="*/ 35 w 66"/>
                  <a:gd name="T17" fmla="*/ 15 h 89"/>
                  <a:gd name="T18" fmla="*/ 20 w 66"/>
                  <a:gd name="T19" fmla="*/ 26 h 89"/>
                  <a:gd name="T20" fmla="*/ 35 w 66"/>
                  <a:gd name="T21" fmla="*/ 36 h 89"/>
                  <a:gd name="T22" fmla="*/ 66 w 66"/>
                  <a:gd name="T23" fmla="*/ 63 h 89"/>
                  <a:gd name="T24" fmla="*/ 34 w 66"/>
                  <a:gd name="T25" fmla="*/ 89 h 89"/>
                  <a:gd name="T26" fmla="*/ 0 w 66"/>
                  <a:gd name="T27" fmla="*/ 77 h 89"/>
                  <a:gd name="T28" fmla="*/ 9 w 66"/>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9">
                    <a:moveTo>
                      <a:pt x="9" y="64"/>
                    </a:moveTo>
                    <a:cubicBezTo>
                      <a:pt x="17" y="71"/>
                      <a:pt x="25" y="74"/>
                      <a:pt x="34" y="74"/>
                    </a:cubicBezTo>
                    <a:cubicBezTo>
                      <a:pt x="41" y="74"/>
                      <a:pt x="49" y="70"/>
                      <a:pt x="49" y="63"/>
                    </a:cubicBezTo>
                    <a:cubicBezTo>
                      <a:pt x="49" y="53"/>
                      <a:pt x="35" y="53"/>
                      <a:pt x="22" y="49"/>
                    </a:cubicBezTo>
                    <a:cubicBezTo>
                      <a:pt x="12" y="45"/>
                      <a:pt x="2" y="39"/>
                      <a:pt x="2" y="27"/>
                    </a:cubicBezTo>
                    <a:cubicBezTo>
                      <a:pt x="2" y="8"/>
                      <a:pt x="19" y="0"/>
                      <a:pt x="34" y="0"/>
                    </a:cubicBezTo>
                    <a:cubicBezTo>
                      <a:pt x="46" y="0"/>
                      <a:pt x="56" y="4"/>
                      <a:pt x="62" y="9"/>
                    </a:cubicBezTo>
                    <a:cubicBezTo>
                      <a:pt x="53" y="22"/>
                      <a:pt x="53" y="22"/>
                      <a:pt x="53" y="22"/>
                    </a:cubicBezTo>
                    <a:cubicBezTo>
                      <a:pt x="48" y="18"/>
                      <a:pt x="42" y="15"/>
                      <a:pt x="35" y="15"/>
                    </a:cubicBezTo>
                    <a:cubicBezTo>
                      <a:pt x="27" y="15"/>
                      <a:pt x="20" y="19"/>
                      <a:pt x="20" y="26"/>
                    </a:cubicBezTo>
                    <a:cubicBezTo>
                      <a:pt x="20" y="31"/>
                      <a:pt x="26" y="33"/>
                      <a:pt x="35" y="36"/>
                    </a:cubicBezTo>
                    <a:cubicBezTo>
                      <a:pt x="48" y="39"/>
                      <a:pt x="66" y="45"/>
                      <a:pt x="66" y="63"/>
                    </a:cubicBezTo>
                    <a:cubicBezTo>
                      <a:pt x="66" y="79"/>
                      <a:pt x="51" y="89"/>
                      <a:pt x="34" y="89"/>
                    </a:cubicBezTo>
                    <a:cubicBezTo>
                      <a:pt x="21" y="89"/>
                      <a:pt x="9" y="85"/>
                      <a:pt x="0" y="77"/>
                    </a:cubicBezTo>
                    <a:lnTo>
                      <a:pt x="9"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 name="Freeform 146">
                <a:extLst>
                  <a:ext uri="{FF2B5EF4-FFF2-40B4-BE49-F238E27FC236}">
                    <a16:creationId xmlns:a16="http://schemas.microsoft.com/office/drawing/2014/main" id="{93E6F30F-3C31-418E-90EA-BEF8F999E8BC}"/>
                  </a:ext>
                </a:extLst>
              </p:cNvPr>
              <p:cNvSpPr>
                <a:spLocks noEditPoints="1"/>
              </p:cNvSpPr>
              <p:nvPr userDrawn="1"/>
            </p:nvSpPr>
            <p:spPr bwMode="auto">
              <a:xfrm>
                <a:off x="5302" y="2585"/>
                <a:ext cx="209" cy="212"/>
              </a:xfrm>
              <a:custGeom>
                <a:avLst/>
                <a:gdLst>
                  <a:gd name="T0" fmla="*/ 44 w 88"/>
                  <a:gd name="T1" fmla="*/ 73 h 89"/>
                  <a:gd name="T2" fmla="*/ 71 w 88"/>
                  <a:gd name="T3" fmla="*/ 44 h 89"/>
                  <a:gd name="T4" fmla="*/ 44 w 88"/>
                  <a:gd name="T5" fmla="*/ 16 h 89"/>
                  <a:gd name="T6" fmla="*/ 17 w 88"/>
                  <a:gd name="T7" fmla="*/ 44 h 89"/>
                  <a:gd name="T8" fmla="*/ 44 w 88"/>
                  <a:gd name="T9" fmla="*/ 73 h 89"/>
                  <a:gd name="T10" fmla="*/ 44 w 88"/>
                  <a:gd name="T11" fmla="*/ 0 h 89"/>
                  <a:gd name="T12" fmla="*/ 88 w 88"/>
                  <a:gd name="T13" fmla="*/ 44 h 89"/>
                  <a:gd name="T14" fmla="*/ 44 w 88"/>
                  <a:gd name="T15" fmla="*/ 89 h 89"/>
                  <a:gd name="T16" fmla="*/ 0 w 88"/>
                  <a:gd name="T17" fmla="*/ 44 h 89"/>
                  <a:gd name="T18" fmla="*/ 44 w 88"/>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9">
                    <a:moveTo>
                      <a:pt x="44" y="73"/>
                    </a:moveTo>
                    <a:cubicBezTo>
                      <a:pt x="60" y="73"/>
                      <a:pt x="71" y="60"/>
                      <a:pt x="71" y="44"/>
                    </a:cubicBezTo>
                    <a:cubicBezTo>
                      <a:pt x="71" y="29"/>
                      <a:pt x="60" y="16"/>
                      <a:pt x="44" y="16"/>
                    </a:cubicBezTo>
                    <a:cubicBezTo>
                      <a:pt x="28" y="16"/>
                      <a:pt x="17" y="29"/>
                      <a:pt x="17" y="44"/>
                    </a:cubicBezTo>
                    <a:cubicBezTo>
                      <a:pt x="17" y="60"/>
                      <a:pt x="28" y="73"/>
                      <a:pt x="44" y="73"/>
                    </a:cubicBezTo>
                    <a:moveTo>
                      <a:pt x="44" y="0"/>
                    </a:moveTo>
                    <a:cubicBezTo>
                      <a:pt x="69" y="0"/>
                      <a:pt x="88" y="19"/>
                      <a:pt x="88" y="44"/>
                    </a:cubicBezTo>
                    <a:cubicBezTo>
                      <a:pt x="88" y="70"/>
                      <a:pt x="69" y="89"/>
                      <a:pt x="44" y="89"/>
                    </a:cubicBezTo>
                    <a:cubicBezTo>
                      <a:pt x="19" y="89"/>
                      <a:pt x="0" y="70"/>
                      <a:pt x="0" y="44"/>
                    </a:cubicBezTo>
                    <a:cubicBezTo>
                      <a:pt x="0" y="19"/>
                      <a:pt x="19" y="0"/>
                      <a:pt x="44"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 name="Freeform 147">
                <a:extLst>
                  <a:ext uri="{FF2B5EF4-FFF2-40B4-BE49-F238E27FC236}">
                    <a16:creationId xmlns:a16="http://schemas.microsoft.com/office/drawing/2014/main" id="{654E24A0-AAC7-4971-8881-8A7992F0F3D3}"/>
                  </a:ext>
                </a:extLst>
              </p:cNvPr>
              <p:cNvSpPr>
                <a:spLocks/>
              </p:cNvSpPr>
              <p:nvPr userDrawn="1"/>
            </p:nvSpPr>
            <p:spPr bwMode="auto">
              <a:xfrm>
                <a:off x="5544" y="2585"/>
                <a:ext cx="199" cy="212"/>
              </a:xfrm>
              <a:custGeom>
                <a:avLst/>
                <a:gdLst>
                  <a:gd name="T0" fmla="*/ 84 w 84"/>
                  <a:gd name="T1" fmla="*/ 69 h 89"/>
                  <a:gd name="T2" fmla="*/ 46 w 84"/>
                  <a:gd name="T3" fmla="*/ 89 h 89"/>
                  <a:gd name="T4" fmla="*/ 0 w 84"/>
                  <a:gd name="T5" fmla="*/ 44 h 89"/>
                  <a:gd name="T6" fmla="*/ 45 w 84"/>
                  <a:gd name="T7" fmla="*/ 0 h 89"/>
                  <a:gd name="T8" fmla="*/ 81 w 84"/>
                  <a:gd name="T9" fmla="*/ 18 h 89"/>
                  <a:gd name="T10" fmla="*/ 68 w 84"/>
                  <a:gd name="T11" fmla="*/ 29 h 89"/>
                  <a:gd name="T12" fmla="*/ 45 w 84"/>
                  <a:gd name="T13" fmla="*/ 16 h 89"/>
                  <a:gd name="T14" fmla="*/ 18 w 84"/>
                  <a:gd name="T15" fmla="*/ 44 h 89"/>
                  <a:gd name="T16" fmla="*/ 46 w 84"/>
                  <a:gd name="T17" fmla="*/ 73 h 89"/>
                  <a:gd name="T18" fmla="*/ 71 w 84"/>
                  <a:gd name="T19" fmla="*/ 59 h 89"/>
                  <a:gd name="T20" fmla="*/ 84 w 84"/>
                  <a:gd name="T2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9">
                    <a:moveTo>
                      <a:pt x="84" y="69"/>
                    </a:moveTo>
                    <a:cubicBezTo>
                      <a:pt x="77" y="81"/>
                      <a:pt x="62" y="89"/>
                      <a:pt x="46" y="89"/>
                    </a:cubicBezTo>
                    <a:cubicBezTo>
                      <a:pt x="20" y="89"/>
                      <a:pt x="0" y="70"/>
                      <a:pt x="0" y="44"/>
                    </a:cubicBezTo>
                    <a:cubicBezTo>
                      <a:pt x="0" y="19"/>
                      <a:pt x="19" y="0"/>
                      <a:pt x="45" y="0"/>
                    </a:cubicBezTo>
                    <a:cubicBezTo>
                      <a:pt x="60" y="0"/>
                      <a:pt x="73" y="7"/>
                      <a:pt x="81" y="18"/>
                    </a:cubicBezTo>
                    <a:cubicBezTo>
                      <a:pt x="68" y="29"/>
                      <a:pt x="68" y="29"/>
                      <a:pt x="68" y="29"/>
                    </a:cubicBezTo>
                    <a:cubicBezTo>
                      <a:pt x="64" y="23"/>
                      <a:pt x="56" y="16"/>
                      <a:pt x="45" y="16"/>
                    </a:cubicBezTo>
                    <a:cubicBezTo>
                      <a:pt x="29" y="16"/>
                      <a:pt x="18" y="28"/>
                      <a:pt x="18" y="44"/>
                    </a:cubicBezTo>
                    <a:cubicBezTo>
                      <a:pt x="18" y="61"/>
                      <a:pt x="30" y="73"/>
                      <a:pt x="46" y="73"/>
                    </a:cubicBezTo>
                    <a:cubicBezTo>
                      <a:pt x="57" y="73"/>
                      <a:pt x="65" y="67"/>
                      <a:pt x="71" y="59"/>
                    </a:cubicBezTo>
                    <a:lnTo>
                      <a:pt x="84" y="6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 name="Freeform 148">
                <a:extLst>
                  <a:ext uri="{FF2B5EF4-FFF2-40B4-BE49-F238E27FC236}">
                    <a16:creationId xmlns:a16="http://schemas.microsoft.com/office/drawing/2014/main" id="{F1011519-EF3A-494B-888F-9D53D9770201}"/>
                  </a:ext>
                </a:extLst>
              </p:cNvPr>
              <p:cNvSpPr>
                <a:spLocks noEditPoints="1"/>
              </p:cNvSpPr>
              <p:nvPr userDrawn="1"/>
            </p:nvSpPr>
            <p:spPr bwMode="auto">
              <a:xfrm>
                <a:off x="5774" y="2490"/>
                <a:ext cx="55" cy="302"/>
              </a:xfrm>
              <a:custGeom>
                <a:avLst/>
                <a:gdLst>
                  <a:gd name="T0" fmla="*/ 3 w 23"/>
                  <a:gd name="T1" fmla="*/ 42 h 127"/>
                  <a:gd name="T2" fmla="*/ 20 w 23"/>
                  <a:gd name="T3" fmla="*/ 42 h 127"/>
                  <a:gd name="T4" fmla="*/ 20 w 23"/>
                  <a:gd name="T5" fmla="*/ 127 h 127"/>
                  <a:gd name="T6" fmla="*/ 3 w 23"/>
                  <a:gd name="T7" fmla="*/ 127 h 127"/>
                  <a:gd name="T8" fmla="*/ 3 w 23"/>
                  <a:gd name="T9" fmla="*/ 42 h 127"/>
                  <a:gd name="T10" fmla="*/ 11 w 23"/>
                  <a:gd name="T11" fmla="*/ 0 h 127"/>
                  <a:gd name="T12" fmla="*/ 23 w 23"/>
                  <a:gd name="T13" fmla="*/ 11 h 127"/>
                  <a:gd name="T14" fmla="*/ 11 w 23"/>
                  <a:gd name="T15" fmla="*/ 23 h 127"/>
                  <a:gd name="T16" fmla="*/ 0 w 23"/>
                  <a:gd name="T17" fmla="*/ 11 h 127"/>
                  <a:gd name="T18" fmla="*/ 11 w 23"/>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7">
                    <a:moveTo>
                      <a:pt x="3" y="42"/>
                    </a:moveTo>
                    <a:cubicBezTo>
                      <a:pt x="20" y="42"/>
                      <a:pt x="20" y="42"/>
                      <a:pt x="20" y="42"/>
                    </a:cubicBezTo>
                    <a:cubicBezTo>
                      <a:pt x="20" y="127"/>
                      <a:pt x="20" y="127"/>
                      <a:pt x="20" y="127"/>
                    </a:cubicBezTo>
                    <a:cubicBezTo>
                      <a:pt x="3" y="127"/>
                      <a:pt x="3" y="127"/>
                      <a:pt x="3" y="127"/>
                    </a:cubicBezTo>
                    <a:lnTo>
                      <a:pt x="3" y="42"/>
                    </a:lnTo>
                    <a:close/>
                    <a:moveTo>
                      <a:pt x="11" y="0"/>
                    </a:moveTo>
                    <a:cubicBezTo>
                      <a:pt x="18" y="0"/>
                      <a:pt x="23" y="5"/>
                      <a:pt x="23" y="11"/>
                    </a:cubicBezTo>
                    <a:cubicBezTo>
                      <a:pt x="23" y="18"/>
                      <a:pt x="18" y="23"/>
                      <a:pt x="11" y="23"/>
                    </a:cubicBezTo>
                    <a:cubicBezTo>
                      <a:pt x="5" y="23"/>
                      <a:pt x="0" y="18"/>
                      <a:pt x="0" y="11"/>
                    </a:cubicBezTo>
                    <a:cubicBezTo>
                      <a:pt x="0" y="5"/>
                      <a:pt x="5" y="0"/>
                      <a:pt x="11"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 name="Freeform 149">
                <a:extLst>
                  <a:ext uri="{FF2B5EF4-FFF2-40B4-BE49-F238E27FC236}">
                    <a16:creationId xmlns:a16="http://schemas.microsoft.com/office/drawing/2014/main" id="{31BDAB6C-52D8-4288-A5D2-43FC09C7F9B9}"/>
                  </a:ext>
                </a:extLst>
              </p:cNvPr>
              <p:cNvSpPr>
                <a:spLocks noEditPoints="1"/>
              </p:cNvSpPr>
              <p:nvPr userDrawn="1"/>
            </p:nvSpPr>
            <p:spPr bwMode="auto">
              <a:xfrm>
                <a:off x="5869" y="2585"/>
                <a:ext cx="204" cy="212"/>
              </a:xfrm>
              <a:custGeom>
                <a:avLst/>
                <a:gdLst>
                  <a:gd name="T0" fmla="*/ 69 w 86"/>
                  <a:gd name="T1" fmla="*/ 28 h 89"/>
                  <a:gd name="T2" fmla="*/ 45 w 86"/>
                  <a:gd name="T3" fmla="*/ 16 h 89"/>
                  <a:gd name="T4" fmla="*/ 17 w 86"/>
                  <a:gd name="T5" fmla="*/ 44 h 89"/>
                  <a:gd name="T6" fmla="*/ 46 w 86"/>
                  <a:gd name="T7" fmla="*/ 73 h 89"/>
                  <a:gd name="T8" fmla="*/ 69 w 86"/>
                  <a:gd name="T9" fmla="*/ 60 h 89"/>
                  <a:gd name="T10" fmla="*/ 69 w 86"/>
                  <a:gd name="T11" fmla="*/ 28 h 89"/>
                  <a:gd name="T12" fmla="*/ 70 w 86"/>
                  <a:gd name="T13" fmla="*/ 79 h 89"/>
                  <a:gd name="T14" fmla="*/ 43 w 86"/>
                  <a:gd name="T15" fmla="*/ 89 h 89"/>
                  <a:gd name="T16" fmla="*/ 22 w 86"/>
                  <a:gd name="T17" fmla="*/ 83 h 89"/>
                  <a:gd name="T18" fmla="*/ 0 w 86"/>
                  <a:gd name="T19" fmla="*/ 44 h 89"/>
                  <a:gd name="T20" fmla="*/ 22 w 86"/>
                  <a:gd name="T21" fmla="*/ 5 h 89"/>
                  <a:gd name="T22" fmla="*/ 43 w 86"/>
                  <a:gd name="T23" fmla="*/ 0 h 89"/>
                  <a:gd name="T24" fmla="*/ 70 w 86"/>
                  <a:gd name="T25" fmla="*/ 10 h 89"/>
                  <a:gd name="T26" fmla="*/ 70 w 86"/>
                  <a:gd name="T27" fmla="*/ 2 h 89"/>
                  <a:gd name="T28" fmla="*/ 86 w 86"/>
                  <a:gd name="T29" fmla="*/ 2 h 89"/>
                  <a:gd name="T30" fmla="*/ 86 w 86"/>
                  <a:gd name="T31" fmla="*/ 87 h 89"/>
                  <a:gd name="T32" fmla="*/ 70 w 86"/>
                  <a:gd name="T33" fmla="*/ 87 h 89"/>
                  <a:gd name="T34" fmla="*/ 70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4" y="21"/>
                      <a:pt x="55" y="16"/>
                      <a:pt x="45" y="16"/>
                    </a:cubicBezTo>
                    <a:cubicBezTo>
                      <a:pt x="28" y="16"/>
                      <a:pt x="17" y="29"/>
                      <a:pt x="17" y="44"/>
                    </a:cubicBezTo>
                    <a:cubicBezTo>
                      <a:pt x="17" y="60"/>
                      <a:pt x="29" y="73"/>
                      <a:pt x="46" y="73"/>
                    </a:cubicBezTo>
                    <a:cubicBezTo>
                      <a:pt x="54" y="73"/>
                      <a:pt x="63" y="68"/>
                      <a:pt x="69" y="60"/>
                    </a:cubicBezTo>
                    <a:lnTo>
                      <a:pt x="69" y="28"/>
                    </a:lnTo>
                    <a:close/>
                    <a:moveTo>
                      <a:pt x="70" y="79"/>
                    </a:moveTo>
                    <a:cubicBezTo>
                      <a:pt x="63" y="85"/>
                      <a:pt x="53" y="89"/>
                      <a:pt x="43" y="89"/>
                    </a:cubicBezTo>
                    <a:cubicBezTo>
                      <a:pt x="36" y="89"/>
                      <a:pt x="28" y="87"/>
                      <a:pt x="22" y="83"/>
                    </a:cubicBezTo>
                    <a:cubicBezTo>
                      <a:pt x="9" y="76"/>
                      <a:pt x="0" y="61"/>
                      <a:pt x="0" y="44"/>
                    </a:cubicBezTo>
                    <a:cubicBezTo>
                      <a:pt x="0" y="27"/>
                      <a:pt x="9" y="13"/>
                      <a:pt x="22" y="5"/>
                    </a:cubicBezTo>
                    <a:cubicBezTo>
                      <a:pt x="28" y="2"/>
                      <a:pt x="35" y="0"/>
                      <a:pt x="43" y="0"/>
                    </a:cubicBezTo>
                    <a:cubicBezTo>
                      <a:pt x="52" y="0"/>
                      <a:pt x="62" y="3"/>
                      <a:pt x="70" y="10"/>
                    </a:cubicBezTo>
                    <a:cubicBezTo>
                      <a:pt x="70" y="2"/>
                      <a:pt x="70" y="2"/>
                      <a:pt x="70" y="2"/>
                    </a:cubicBezTo>
                    <a:cubicBezTo>
                      <a:pt x="86" y="2"/>
                      <a:pt x="86" y="2"/>
                      <a:pt x="86" y="2"/>
                    </a:cubicBezTo>
                    <a:cubicBezTo>
                      <a:pt x="86" y="87"/>
                      <a:pt x="86" y="87"/>
                      <a:pt x="86"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9" name="Freeform 150">
                <a:extLst>
                  <a:ext uri="{FF2B5EF4-FFF2-40B4-BE49-F238E27FC236}">
                    <a16:creationId xmlns:a16="http://schemas.microsoft.com/office/drawing/2014/main" id="{E6932055-8C63-431B-897A-5D0483BE34C3}"/>
                  </a:ext>
                </a:extLst>
              </p:cNvPr>
              <p:cNvSpPr>
                <a:spLocks/>
              </p:cNvSpPr>
              <p:nvPr userDrawn="1"/>
            </p:nvSpPr>
            <p:spPr bwMode="auto">
              <a:xfrm>
                <a:off x="6109" y="2533"/>
                <a:ext cx="156" cy="264"/>
              </a:xfrm>
              <a:custGeom>
                <a:avLst/>
                <a:gdLst>
                  <a:gd name="T0" fmla="*/ 66 w 66"/>
                  <a:gd name="T1" fmla="*/ 109 h 111"/>
                  <a:gd name="T2" fmla="*/ 53 w 66"/>
                  <a:gd name="T3" fmla="*/ 111 h 111"/>
                  <a:gd name="T4" fmla="*/ 29 w 66"/>
                  <a:gd name="T5" fmla="*/ 101 h 111"/>
                  <a:gd name="T6" fmla="*/ 22 w 66"/>
                  <a:gd name="T7" fmla="*/ 78 h 111"/>
                  <a:gd name="T8" fmla="*/ 22 w 66"/>
                  <a:gd name="T9" fmla="*/ 39 h 111"/>
                  <a:gd name="T10" fmla="*/ 0 w 66"/>
                  <a:gd name="T11" fmla="*/ 39 h 111"/>
                  <a:gd name="T12" fmla="*/ 0 w 66"/>
                  <a:gd name="T13" fmla="*/ 24 h 111"/>
                  <a:gd name="T14" fmla="*/ 22 w 66"/>
                  <a:gd name="T15" fmla="*/ 24 h 111"/>
                  <a:gd name="T16" fmla="*/ 22 w 66"/>
                  <a:gd name="T17" fmla="*/ 0 h 111"/>
                  <a:gd name="T18" fmla="*/ 39 w 66"/>
                  <a:gd name="T19" fmla="*/ 0 h 111"/>
                  <a:gd name="T20" fmla="*/ 39 w 66"/>
                  <a:gd name="T21" fmla="*/ 24 h 111"/>
                  <a:gd name="T22" fmla="*/ 66 w 66"/>
                  <a:gd name="T23" fmla="*/ 24 h 111"/>
                  <a:gd name="T24" fmla="*/ 66 w 66"/>
                  <a:gd name="T25" fmla="*/ 39 h 111"/>
                  <a:gd name="T26" fmla="*/ 39 w 66"/>
                  <a:gd name="T27" fmla="*/ 39 h 111"/>
                  <a:gd name="T28" fmla="*/ 39 w 66"/>
                  <a:gd name="T29" fmla="*/ 79 h 111"/>
                  <a:gd name="T30" fmla="*/ 42 w 66"/>
                  <a:gd name="T31" fmla="*/ 90 h 111"/>
                  <a:gd name="T32" fmla="*/ 53 w 66"/>
                  <a:gd name="T33" fmla="*/ 95 h 111"/>
                  <a:gd name="T34" fmla="*/ 63 w 66"/>
                  <a:gd name="T35" fmla="*/ 93 h 111"/>
                  <a:gd name="T36" fmla="*/ 66 w 66"/>
                  <a:gd name="T3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11">
                    <a:moveTo>
                      <a:pt x="66" y="109"/>
                    </a:moveTo>
                    <a:cubicBezTo>
                      <a:pt x="63" y="110"/>
                      <a:pt x="58" y="111"/>
                      <a:pt x="53" y="111"/>
                    </a:cubicBezTo>
                    <a:cubicBezTo>
                      <a:pt x="42" y="111"/>
                      <a:pt x="34" y="107"/>
                      <a:pt x="29" y="101"/>
                    </a:cubicBezTo>
                    <a:cubicBezTo>
                      <a:pt x="24" y="95"/>
                      <a:pt x="22" y="87"/>
                      <a:pt x="22" y="78"/>
                    </a:cubicBezTo>
                    <a:cubicBezTo>
                      <a:pt x="22" y="39"/>
                      <a:pt x="22" y="39"/>
                      <a:pt x="22" y="39"/>
                    </a:cubicBezTo>
                    <a:cubicBezTo>
                      <a:pt x="0" y="39"/>
                      <a:pt x="0" y="39"/>
                      <a:pt x="0" y="39"/>
                    </a:cubicBezTo>
                    <a:cubicBezTo>
                      <a:pt x="0" y="24"/>
                      <a:pt x="0" y="24"/>
                      <a:pt x="0" y="24"/>
                    </a:cubicBezTo>
                    <a:cubicBezTo>
                      <a:pt x="22" y="24"/>
                      <a:pt x="22" y="24"/>
                      <a:pt x="22" y="24"/>
                    </a:cubicBezTo>
                    <a:cubicBezTo>
                      <a:pt x="22" y="0"/>
                      <a:pt x="22" y="0"/>
                      <a:pt x="22" y="0"/>
                    </a:cubicBezTo>
                    <a:cubicBezTo>
                      <a:pt x="39" y="0"/>
                      <a:pt x="39" y="0"/>
                      <a:pt x="39" y="0"/>
                    </a:cubicBezTo>
                    <a:cubicBezTo>
                      <a:pt x="39" y="24"/>
                      <a:pt x="39" y="24"/>
                      <a:pt x="39" y="24"/>
                    </a:cubicBezTo>
                    <a:cubicBezTo>
                      <a:pt x="66" y="24"/>
                      <a:pt x="66" y="24"/>
                      <a:pt x="66" y="24"/>
                    </a:cubicBezTo>
                    <a:cubicBezTo>
                      <a:pt x="66" y="39"/>
                      <a:pt x="66" y="39"/>
                      <a:pt x="66" y="39"/>
                    </a:cubicBezTo>
                    <a:cubicBezTo>
                      <a:pt x="39" y="39"/>
                      <a:pt x="39" y="39"/>
                      <a:pt x="39" y="39"/>
                    </a:cubicBezTo>
                    <a:cubicBezTo>
                      <a:pt x="39" y="79"/>
                      <a:pt x="39" y="79"/>
                      <a:pt x="39" y="79"/>
                    </a:cubicBezTo>
                    <a:cubicBezTo>
                      <a:pt x="39" y="84"/>
                      <a:pt x="39" y="87"/>
                      <a:pt x="42" y="90"/>
                    </a:cubicBezTo>
                    <a:cubicBezTo>
                      <a:pt x="44" y="93"/>
                      <a:pt x="49" y="95"/>
                      <a:pt x="53" y="95"/>
                    </a:cubicBezTo>
                    <a:cubicBezTo>
                      <a:pt x="56" y="95"/>
                      <a:pt x="60" y="94"/>
                      <a:pt x="63" y="93"/>
                    </a:cubicBezTo>
                    <a:lnTo>
                      <a:pt x="66" y="10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0" name="Freeform 151">
                <a:extLst>
                  <a:ext uri="{FF2B5EF4-FFF2-40B4-BE49-F238E27FC236}">
                    <a16:creationId xmlns:a16="http://schemas.microsoft.com/office/drawing/2014/main" id="{3A9BE90A-849E-4BBA-A064-D8F2F71941E5}"/>
                  </a:ext>
                </a:extLst>
              </p:cNvPr>
              <p:cNvSpPr>
                <a:spLocks noEditPoints="1"/>
              </p:cNvSpPr>
              <p:nvPr userDrawn="1"/>
            </p:nvSpPr>
            <p:spPr bwMode="auto">
              <a:xfrm>
                <a:off x="6291" y="2585"/>
                <a:ext cx="197" cy="212"/>
              </a:xfrm>
              <a:custGeom>
                <a:avLst/>
                <a:gdLst>
                  <a:gd name="T0" fmla="*/ 18 w 83"/>
                  <a:gd name="T1" fmla="*/ 33 h 89"/>
                  <a:gd name="T2" fmla="*/ 65 w 83"/>
                  <a:gd name="T3" fmla="*/ 33 h 89"/>
                  <a:gd name="T4" fmla="*/ 42 w 83"/>
                  <a:gd name="T5" fmla="*/ 15 h 89"/>
                  <a:gd name="T6" fmla="*/ 18 w 83"/>
                  <a:gd name="T7" fmla="*/ 33 h 89"/>
                  <a:gd name="T8" fmla="*/ 17 w 83"/>
                  <a:gd name="T9" fmla="*/ 48 h 89"/>
                  <a:gd name="T10" fmla="*/ 45 w 83"/>
                  <a:gd name="T11" fmla="*/ 74 h 89"/>
                  <a:gd name="T12" fmla="*/ 69 w 83"/>
                  <a:gd name="T13" fmla="*/ 62 h 89"/>
                  <a:gd name="T14" fmla="*/ 80 w 83"/>
                  <a:gd name="T15" fmla="*/ 73 h 89"/>
                  <a:gd name="T16" fmla="*/ 44 w 83"/>
                  <a:gd name="T17" fmla="*/ 89 h 89"/>
                  <a:gd name="T18" fmla="*/ 0 w 83"/>
                  <a:gd name="T19" fmla="*/ 44 h 89"/>
                  <a:gd name="T20" fmla="*/ 42 w 83"/>
                  <a:gd name="T21" fmla="*/ 0 h 89"/>
                  <a:gd name="T22" fmla="*/ 83 w 83"/>
                  <a:gd name="T23" fmla="*/ 44 h 89"/>
                  <a:gd name="T24" fmla="*/ 83 w 83"/>
                  <a:gd name="T25" fmla="*/ 48 h 89"/>
                  <a:gd name="T26" fmla="*/ 17 w 83"/>
                  <a:gd name="T27"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9">
                    <a:moveTo>
                      <a:pt x="18" y="33"/>
                    </a:moveTo>
                    <a:cubicBezTo>
                      <a:pt x="65" y="33"/>
                      <a:pt x="65" y="33"/>
                      <a:pt x="65" y="33"/>
                    </a:cubicBezTo>
                    <a:cubicBezTo>
                      <a:pt x="62" y="23"/>
                      <a:pt x="53" y="15"/>
                      <a:pt x="42" y="15"/>
                    </a:cubicBezTo>
                    <a:cubicBezTo>
                      <a:pt x="31" y="15"/>
                      <a:pt x="21" y="22"/>
                      <a:pt x="18" y="33"/>
                    </a:cubicBezTo>
                    <a:moveTo>
                      <a:pt x="17" y="48"/>
                    </a:moveTo>
                    <a:cubicBezTo>
                      <a:pt x="18" y="62"/>
                      <a:pt x="30" y="74"/>
                      <a:pt x="45" y="74"/>
                    </a:cubicBezTo>
                    <a:cubicBezTo>
                      <a:pt x="57" y="74"/>
                      <a:pt x="64" y="68"/>
                      <a:pt x="69" y="62"/>
                    </a:cubicBezTo>
                    <a:cubicBezTo>
                      <a:pt x="80" y="73"/>
                      <a:pt x="80" y="73"/>
                      <a:pt x="80" y="73"/>
                    </a:cubicBezTo>
                    <a:cubicBezTo>
                      <a:pt x="74" y="81"/>
                      <a:pt x="62" y="89"/>
                      <a:pt x="44" y="89"/>
                    </a:cubicBezTo>
                    <a:cubicBezTo>
                      <a:pt x="20" y="89"/>
                      <a:pt x="0" y="70"/>
                      <a:pt x="0" y="44"/>
                    </a:cubicBezTo>
                    <a:cubicBezTo>
                      <a:pt x="0" y="19"/>
                      <a:pt x="18" y="0"/>
                      <a:pt x="42" y="0"/>
                    </a:cubicBezTo>
                    <a:cubicBezTo>
                      <a:pt x="66" y="0"/>
                      <a:pt x="83" y="19"/>
                      <a:pt x="83" y="44"/>
                    </a:cubicBezTo>
                    <a:cubicBezTo>
                      <a:pt x="83" y="45"/>
                      <a:pt x="83" y="46"/>
                      <a:pt x="83" y="48"/>
                    </a:cubicBezTo>
                    <a:lnTo>
                      <a:pt x="17" y="48"/>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1" name="Freeform 152">
                <a:extLst>
                  <a:ext uri="{FF2B5EF4-FFF2-40B4-BE49-F238E27FC236}">
                    <a16:creationId xmlns:a16="http://schemas.microsoft.com/office/drawing/2014/main" id="{13DC28CB-54BC-4820-984C-D1A694F4D666}"/>
                  </a:ext>
                </a:extLst>
              </p:cNvPr>
              <p:cNvSpPr>
                <a:spLocks/>
              </p:cNvSpPr>
              <p:nvPr userDrawn="1"/>
            </p:nvSpPr>
            <p:spPr bwMode="auto">
              <a:xfrm>
                <a:off x="6517" y="2585"/>
                <a:ext cx="159" cy="212"/>
              </a:xfrm>
              <a:custGeom>
                <a:avLst/>
                <a:gdLst>
                  <a:gd name="T0" fmla="*/ 9 w 67"/>
                  <a:gd name="T1" fmla="*/ 64 h 89"/>
                  <a:gd name="T2" fmla="*/ 35 w 67"/>
                  <a:gd name="T3" fmla="*/ 74 h 89"/>
                  <a:gd name="T4" fmla="*/ 49 w 67"/>
                  <a:gd name="T5" fmla="*/ 63 h 89"/>
                  <a:gd name="T6" fmla="*/ 23 w 67"/>
                  <a:gd name="T7" fmla="*/ 49 h 89"/>
                  <a:gd name="T8" fmla="*/ 3 w 67"/>
                  <a:gd name="T9" fmla="*/ 27 h 89"/>
                  <a:gd name="T10" fmla="*/ 35 w 67"/>
                  <a:gd name="T11" fmla="*/ 0 h 89"/>
                  <a:gd name="T12" fmla="*/ 63 w 67"/>
                  <a:gd name="T13" fmla="*/ 9 h 89"/>
                  <a:gd name="T14" fmla="*/ 54 w 67"/>
                  <a:gd name="T15" fmla="*/ 22 h 89"/>
                  <a:gd name="T16" fmla="*/ 36 w 67"/>
                  <a:gd name="T17" fmla="*/ 15 h 89"/>
                  <a:gd name="T18" fmla="*/ 20 w 67"/>
                  <a:gd name="T19" fmla="*/ 26 h 89"/>
                  <a:gd name="T20" fmla="*/ 36 w 67"/>
                  <a:gd name="T21" fmla="*/ 36 h 89"/>
                  <a:gd name="T22" fmla="*/ 67 w 67"/>
                  <a:gd name="T23" fmla="*/ 63 h 89"/>
                  <a:gd name="T24" fmla="*/ 35 w 67"/>
                  <a:gd name="T25" fmla="*/ 89 h 89"/>
                  <a:gd name="T26" fmla="*/ 0 w 67"/>
                  <a:gd name="T27" fmla="*/ 77 h 89"/>
                  <a:gd name="T28" fmla="*/ 9 w 67"/>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9">
                    <a:moveTo>
                      <a:pt x="9" y="64"/>
                    </a:moveTo>
                    <a:cubicBezTo>
                      <a:pt x="17" y="71"/>
                      <a:pt x="26" y="74"/>
                      <a:pt x="35" y="74"/>
                    </a:cubicBezTo>
                    <a:cubicBezTo>
                      <a:pt x="42" y="74"/>
                      <a:pt x="49" y="70"/>
                      <a:pt x="49" y="63"/>
                    </a:cubicBezTo>
                    <a:cubicBezTo>
                      <a:pt x="49" y="53"/>
                      <a:pt x="35" y="53"/>
                      <a:pt x="23" y="49"/>
                    </a:cubicBezTo>
                    <a:cubicBezTo>
                      <a:pt x="12" y="45"/>
                      <a:pt x="3" y="39"/>
                      <a:pt x="3" y="27"/>
                    </a:cubicBezTo>
                    <a:cubicBezTo>
                      <a:pt x="3" y="8"/>
                      <a:pt x="19" y="0"/>
                      <a:pt x="35" y="0"/>
                    </a:cubicBezTo>
                    <a:cubicBezTo>
                      <a:pt x="47" y="0"/>
                      <a:pt x="56" y="4"/>
                      <a:pt x="63" y="9"/>
                    </a:cubicBezTo>
                    <a:cubicBezTo>
                      <a:pt x="54" y="22"/>
                      <a:pt x="54" y="22"/>
                      <a:pt x="54" y="22"/>
                    </a:cubicBezTo>
                    <a:cubicBezTo>
                      <a:pt x="49" y="18"/>
                      <a:pt x="43" y="15"/>
                      <a:pt x="36" y="15"/>
                    </a:cubicBezTo>
                    <a:cubicBezTo>
                      <a:pt x="27" y="15"/>
                      <a:pt x="20" y="19"/>
                      <a:pt x="20" y="26"/>
                    </a:cubicBezTo>
                    <a:cubicBezTo>
                      <a:pt x="20" y="31"/>
                      <a:pt x="27" y="33"/>
                      <a:pt x="36" y="36"/>
                    </a:cubicBezTo>
                    <a:cubicBezTo>
                      <a:pt x="49" y="39"/>
                      <a:pt x="67" y="45"/>
                      <a:pt x="67" y="63"/>
                    </a:cubicBezTo>
                    <a:cubicBezTo>
                      <a:pt x="67" y="79"/>
                      <a:pt x="52" y="89"/>
                      <a:pt x="35" y="89"/>
                    </a:cubicBezTo>
                    <a:cubicBezTo>
                      <a:pt x="21" y="89"/>
                      <a:pt x="10" y="85"/>
                      <a:pt x="0" y="77"/>
                    </a:cubicBezTo>
                    <a:lnTo>
                      <a:pt x="9"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spTree>
    <p:extLst>
      <p:ext uri="{BB962C8B-B14F-4D97-AF65-F5344CB8AC3E}">
        <p14:creationId xmlns:p14="http://schemas.microsoft.com/office/powerpoint/2010/main" val="4042441866"/>
      </p:ext>
    </p:extLst>
  </p:cSld>
  <p:clrMapOvr>
    <a:masterClrMapping/>
  </p:clrMapOvr>
  <p:extLst>
    <p:ext uri="{DCECCB84-F9BA-43D5-87BE-67443E8EF086}">
      <p15:sldGuideLst xmlns:p15="http://schemas.microsoft.com/office/powerpoint/2012/main">
        <p15:guide id="1" orient="horz" pos="504">
          <p15:clr>
            <a:srgbClr val="FBAE40"/>
          </p15:clr>
        </p15:guide>
        <p15:guide id="2" orient="horz" pos="3816">
          <p15:clr>
            <a:srgbClr val="FBAE40"/>
          </p15:clr>
        </p15:guide>
        <p15:guide id="3" pos="483">
          <p15:clr>
            <a:srgbClr val="FBAE40"/>
          </p15:clr>
        </p15:guide>
        <p15:guide id="4" pos="7197">
          <p15:clr>
            <a:srgbClr val="FBAE40"/>
          </p15:clr>
        </p15:guide>
        <p15:guide id="5" pos="361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heading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39047D-A50B-2A4F-9B11-830B1BE8A832}"/>
              </a:ext>
            </a:extLst>
          </p:cNvPr>
          <p:cNvSpPr/>
          <p:nvPr userDrawn="1"/>
        </p:nvSpPr>
        <p:spPr>
          <a:xfrm>
            <a:off x="5282540" y="373914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8" name="Picture 7">
            <a:extLst>
              <a:ext uri="{FF2B5EF4-FFF2-40B4-BE49-F238E27FC236}">
                <a16:creationId xmlns:a16="http://schemas.microsoft.com/office/drawing/2014/main" id="{0E74016D-AAFD-5246-ABC8-F433168D2A0B}"/>
              </a:ext>
            </a:extLst>
          </p:cNvPr>
          <p:cNvPicPr>
            <a:picLocks noChangeAspect="1"/>
          </p:cNvPicPr>
          <p:nvPr userDrawn="1"/>
        </p:nvPicPr>
        <p:blipFill>
          <a:blip r:embed="rId2"/>
          <a:stretch>
            <a:fillRect/>
          </a:stretch>
        </p:blipFill>
        <p:spPr>
          <a:xfrm>
            <a:off x="0" y="6088467"/>
            <a:ext cx="12192000" cy="783772"/>
          </a:xfrm>
          <a:prstGeom prst="rect">
            <a:avLst/>
          </a:prstGeom>
        </p:spPr>
      </p:pic>
      <p:sp>
        <p:nvSpPr>
          <p:cNvPr id="5" name="Title 3">
            <a:extLst>
              <a:ext uri="{FF2B5EF4-FFF2-40B4-BE49-F238E27FC236}">
                <a16:creationId xmlns:a16="http://schemas.microsoft.com/office/drawing/2014/main" id="{834F2EC3-9477-4E7C-9FA3-2FD3B0E77272}"/>
              </a:ext>
            </a:extLst>
          </p:cNvPr>
          <p:cNvSpPr>
            <a:spLocks noGrp="1"/>
          </p:cNvSpPr>
          <p:nvPr>
            <p:ph type="title" hasCustomPrompt="1"/>
          </p:nvPr>
        </p:nvSpPr>
        <p:spPr>
          <a:xfrm>
            <a:off x="0" y="2460443"/>
            <a:ext cx="12192000" cy="1325563"/>
          </a:xfrm>
        </p:spPr>
        <p:txBody>
          <a:bodyPr anchor="b"/>
          <a:lstStyle>
            <a:lvl1pPr algn="ctr">
              <a:defRPr>
                <a:solidFill>
                  <a:schemeClr val="accent2"/>
                </a:solidFill>
                <a:latin typeface="Avenir Next LT Pro Demi" panose="020B0704020202020204" pitchFamily="34" charset="0"/>
              </a:defRPr>
            </a:lvl1pPr>
          </a:lstStyle>
          <a:p>
            <a:r>
              <a:rPr lang="en-US"/>
              <a:t>Click to edit subtitle</a:t>
            </a:r>
            <a:endParaRPr lang="uk-UA"/>
          </a:p>
        </p:txBody>
      </p:sp>
    </p:spTree>
    <p:extLst>
      <p:ext uri="{BB962C8B-B14F-4D97-AF65-F5344CB8AC3E}">
        <p14:creationId xmlns:p14="http://schemas.microsoft.com/office/powerpoint/2010/main" val="71123755"/>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bheading slide Blu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2BEE2D-6197-DD4A-94E7-E1BA8BCA9B78}"/>
              </a:ext>
            </a:extLst>
          </p:cNvPr>
          <p:cNvPicPr>
            <a:picLocks noChangeAspect="1"/>
          </p:cNvPicPr>
          <p:nvPr userDrawn="1"/>
        </p:nvPicPr>
        <p:blipFill>
          <a:blip r:embed="rId2"/>
          <a:srcRect/>
          <a:stretch/>
        </p:blipFill>
        <p:spPr>
          <a:xfrm>
            <a:off x="0" y="6080229"/>
            <a:ext cx="12192000" cy="783771"/>
          </a:xfrm>
          <a:prstGeom prst="rect">
            <a:avLst/>
          </a:prstGeom>
        </p:spPr>
      </p:pic>
      <p:sp>
        <p:nvSpPr>
          <p:cNvPr id="7" name="Rectangle 6">
            <a:extLst>
              <a:ext uri="{FF2B5EF4-FFF2-40B4-BE49-F238E27FC236}">
                <a16:creationId xmlns:a16="http://schemas.microsoft.com/office/drawing/2014/main" id="{0458E683-9EE9-F645-8C47-5198216FC4B0}"/>
              </a:ext>
            </a:extLst>
          </p:cNvPr>
          <p:cNvSpPr/>
          <p:nvPr userDrawn="1"/>
        </p:nvSpPr>
        <p:spPr>
          <a:xfrm>
            <a:off x="5282540" y="373914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4" name="Title 3">
            <a:extLst>
              <a:ext uri="{FF2B5EF4-FFF2-40B4-BE49-F238E27FC236}">
                <a16:creationId xmlns:a16="http://schemas.microsoft.com/office/drawing/2014/main" id="{1C565689-15F4-484F-80B0-1142BC9B35E2}"/>
              </a:ext>
            </a:extLst>
          </p:cNvPr>
          <p:cNvSpPr>
            <a:spLocks noGrp="1"/>
          </p:cNvSpPr>
          <p:nvPr>
            <p:ph type="title" hasCustomPrompt="1"/>
          </p:nvPr>
        </p:nvSpPr>
        <p:spPr>
          <a:xfrm>
            <a:off x="0" y="2460443"/>
            <a:ext cx="12192000" cy="1325563"/>
          </a:xfrm>
        </p:spPr>
        <p:txBody>
          <a:bodyPr anchor="b"/>
          <a:lstStyle>
            <a:lvl1pPr algn="ctr">
              <a:defRPr>
                <a:solidFill>
                  <a:schemeClr val="bg1"/>
                </a:solidFill>
                <a:latin typeface="Avenir Next LT Pro Demi" panose="020B0704020202020204" pitchFamily="34" charset="0"/>
              </a:defRPr>
            </a:lvl1pPr>
          </a:lstStyle>
          <a:p>
            <a:r>
              <a:rPr lang="en-US"/>
              <a:t>Click to edit subtitle</a:t>
            </a:r>
            <a:endParaRPr lang="uk-UA"/>
          </a:p>
        </p:txBody>
      </p:sp>
    </p:spTree>
    <p:extLst>
      <p:ext uri="{BB962C8B-B14F-4D97-AF65-F5344CB8AC3E}">
        <p14:creationId xmlns:p14="http://schemas.microsoft.com/office/powerpoint/2010/main" val="2279609571"/>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rakia timatanga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54264D-BDF7-CB47-AC56-8BB425528F07}"/>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10" name="Rectangle 9">
            <a:extLst>
              <a:ext uri="{FF2B5EF4-FFF2-40B4-BE49-F238E27FC236}">
                <a16:creationId xmlns:a16="http://schemas.microsoft.com/office/drawing/2014/main" id="{1DF47CCF-2580-2B45-88D8-378F0FC22C0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9" name="TextBox 8">
            <a:extLst>
              <a:ext uri="{FF2B5EF4-FFF2-40B4-BE49-F238E27FC236}">
                <a16:creationId xmlns:a16="http://schemas.microsoft.com/office/drawing/2014/main" id="{C32908EF-4924-4453-98F2-30D0FC1BD570}"/>
              </a:ext>
            </a:extLst>
          </p:cNvPr>
          <p:cNvSpPr txBox="1"/>
          <p:nvPr userDrawn="1"/>
        </p:nvSpPr>
        <p:spPr>
          <a:xfrm>
            <a:off x="565608" y="513244"/>
            <a:ext cx="6471592" cy="769441"/>
          </a:xfrm>
          <a:prstGeom prst="rect">
            <a:avLst/>
          </a:prstGeom>
          <a:noFill/>
        </p:spPr>
        <p:txBody>
          <a:bodyPr wrap="square" rtlCol="0">
            <a:spAutoFit/>
          </a:bodyPr>
          <a:lstStyle/>
          <a:p>
            <a:r>
              <a:rPr lang="en-NZ" sz="4400">
                <a:solidFill>
                  <a:srgbClr val="F37020"/>
                </a:solidFill>
                <a:latin typeface="Avenir Next LT Pro Demi" panose="020B0704020202020204" pitchFamily="34" charset="0"/>
              </a:rPr>
              <a:t>Karakia </a:t>
            </a:r>
            <a:r>
              <a:rPr lang="en-NZ" sz="4400" err="1">
                <a:solidFill>
                  <a:srgbClr val="F37020"/>
                </a:solidFill>
                <a:latin typeface="Avenir Next LT Pro Demi" panose="020B0704020202020204" pitchFamily="34" charset="0"/>
              </a:rPr>
              <a:t>timatanga</a:t>
            </a:r>
            <a:endParaRPr lang="en-NZ" sz="4400">
              <a:solidFill>
                <a:srgbClr val="F37020"/>
              </a:solidFill>
              <a:latin typeface="Avenir Next LT Pro Demi" panose="020B0704020202020204" pitchFamily="34" charset="0"/>
            </a:endParaRPr>
          </a:p>
        </p:txBody>
      </p:sp>
      <p:sp>
        <p:nvSpPr>
          <p:cNvPr id="13" name="TextBox 12">
            <a:extLst>
              <a:ext uri="{FF2B5EF4-FFF2-40B4-BE49-F238E27FC236}">
                <a16:creationId xmlns:a16="http://schemas.microsoft.com/office/drawing/2014/main" id="{1E992F62-6712-43C5-81B8-3153F5866DB1}"/>
              </a:ext>
            </a:extLst>
          </p:cNvPr>
          <p:cNvSpPr txBox="1"/>
          <p:nvPr userDrawn="1"/>
        </p:nvSpPr>
        <p:spPr>
          <a:xfrm>
            <a:off x="565608" y="1661877"/>
            <a:ext cx="6714196" cy="2693045"/>
          </a:xfrm>
          <a:prstGeom prst="rect">
            <a:avLst/>
          </a:prstGeom>
          <a:noFill/>
        </p:spPr>
        <p:txBody>
          <a:bodyPr wrap="square">
            <a:spAutoFit/>
          </a:bodyPr>
          <a:lstStyle/>
          <a:p>
            <a:pPr>
              <a:spcBef>
                <a:spcPts val="0"/>
              </a:spcBef>
              <a:spcAft>
                <a:spcPts val="600"/>
              </a:spcAft>
            </a:pPr>
            <a:r>
              <a:rPr lang="en-US" sz="2400">
                <a:solidFill>
                  <a:srgbClr val="004161"/>
                </a:solidFill>
                <a:effectLst/>
                <a:latin typeface="+mj-lt"/>
              </a:rPr>
              <a:t>Tau </a:t>
            </a:r>
            <a:r>
              <a:rPr lang="en-US" sz="2400" err="1">
                <a:solidFill>
                  <a:srgbClr val="004161"/>
                </a:solidFill>
                <a:effectLst/>
                <a:latin typeface="+mj-lt"/>
              </a:rPr>
              <a:t>mai</a:t>
            </a:r>
            <a:r>
              <a:rPr lang="en-US" sz="2400">
                <a:solidFill>
                  <a:srgbClr val="004161"/>
                </a:solidFill>
                <a:effectLst/>
                <a:latin typeface="+mj-lt"/>
              </a:rPr>
              <a:t> te mauri o te wānanga,</a:t>
            </a:r>
          </a:p>
          <a:p>
            <a:pPr>
              <a:spcBef>
                <a:spcPts val="0"/>
              </a:spcBef>
              <a:spcAft>
                <a:spcPts val="600"/>
              </a:spcAft>
            </a:pPr>
            <a:r>
              <a:rPr lang="en-US" sz="2400">
                <a:solidFill>
                  <a:srgbClr val="004161"/>
                </a:solidFill>
                <a:effectLst/>
                <a:latin typeface="+mj-lt"/>
              </a:rPr>
              <a:t>Ki </a:t>
            </a:r>
            <a:r>
              <a:rPr lang="en-US" sz="2400" err="1">
                <a:solidFill>
                  <a:srgbClr val="004161"/>
                </a:solidFill>
                <a:effectLst/>
                <a:latin typeface="+mj-lt"/>
              </a:rPr>
              <a:t>runga</a:t>
            </a:r>
            <a:r>
              <a:rPr lang="en-US" sz="2400">
                <a:solidFill>
                  <a:srgbClr val="004161"/>
                </a:solidFill>
                <a:effectLst/>
                <a:latin typeface="+mj-lt"/>
              </a:rPr>
              <a:t> ki </a:t>
            </a:r>
            <a:r>
              <a:rPr lang="en-US" sz="2400" err="1">
                <a:solidFill>
                  <a:srgbClr val="004161"/>
                </a:solidFill>
                <a:effectLst/>
                <a:latin typeface="+mj-lt"/>
              </a:rPr>
              <a:t>ēnei</a:t>
            </a:r>
            <a:r>
              <a:rPr lang="en-US" sz="2400">
                <a:solidFill>
                  <a:srgbClr val="004161"/>
                </a:solidFill>
                <a:effectLst/>
                <a:latin typeface="+mj-lt"/>
              </a:rPr>
              <a:t> </a:t>
            </a:r>
            <a:r>
              <a:rPr lang="en-US" sz="2400" err="1">
                <a:solidFill>
                  <a:srgbClr val="004161"/>
                </a:solidFill>
                <a:effectLst/>
                <a:latin typeface="+mj-lt"/>
              </a:rPr>
              <a:t>pūkenga</a:t>
            </a:r>
            <a:r>
              <a:rPr lang="en-US" sz="2400">
                <a:solidFill>
                  <a:srgbClr val="004161"/>
                </a:solidFill>
                <a:effectLst/>
                <a:latin typeface="+mj-lt"/>
              </a:rPr>
              <a:t>,</a:t>
            </a:r>
          </a:p>
          <a:p>
            <a:pPr>
              <a:spcBef>
                <a:spcPts val="0"/>
              </a:spcBef>
              <a:spcAft>
                <a:spcPts val="600"/>
              </a:spcAft>
            </a:pPr>
            <a:r>
              <a:rPr lang="en-US" sz="2400">
                <a:solidFill>
                  <a:srgbClr val="004161"/>
                </a:solidFill>
                <a:effectLst/>
                <a:latin typeface="+mj-lt"/>
              </a:rPr>
              <a:t>Kia </a:t>
            </a:r>
            <a:r>
              <a:rPr lang="en-US" sz="2400" err="1">
                <a:solidFill>
                  <a:srgbClr val="004161"/>
                </a:solidFill>
                <a:effectLst/>
                <a:latin typeface="+mj-lt"/>
              </a:rPr>
              <a:t>mātāmua</a:t>
            </a:r>
            <a:r>
              <a:rPr lang="en-US" sz="2400">
                <a:solidFill>
                  <a:srgbClr val="004161"/>
                </a:solidFill>
                <a:effectLst/>
                <a:latin typeface="+mj-lt"/>
              </a:rPr>
              <a:t> ai, ko te </a:t>
            </a:r>
            <a:r>
              <a:rPr lang="en-US" sz="2400" err="1">
                <a:solidFill>
                  <a:srgbClr val="004161"/>
                </a:solidFill>
                <a:effectLst/>
                <a:latin typeface="+mj-lt"/>
              </a:rPr>
              <a:t>ako</a:t>
            </a:r>
            <a:r>
              <a:rPr lang="en-US" sz="2400">
                <a:solidFill>
                  <a:srgbClr val="004161"/>
                </a:solidFill>
                <a:effectLst/>
                <a:latin typeface="+mj-lt"/>
              </a:rPr>
              <a:t> </a:t>
            </a:r>
            <a:r>
              <a:rPr lang="en-US" sz="2400" err="1">
                <a:solidFill>
                  <a:srgbClr val="004161"/>
                </a:solidFill>
                <a:effectLst/>
                <a:latin typeface="+mj-lt"/>
              </a:rPr>
              <a:t>kounga</a:t>
            </a:r>
            <a:r>
              <a:rPr lang="en-US" sz="2400">
                <a:solidFill>
                  <a:srgbClr val="004161"/>
                </a:solidFill>
                <a:effectLst/>
                <a:latin typeface="+mj-lt"/>
              </a:rPr>
              <a:t>, a te </a:t>
            </a:r>
            <a:r>
              <a:rPr lang="en-US" sz="2400" err="1">
                <a:solidFill>
                  <a:srgbClr val="004161"/>
                </a:solidFill>
                <a:effectLst/>
                <a:latin typeface="+mj-lt"/>
              </a:rPr>
              <a:t>tamaiti</a:t>
            </a:r>
            <a:r>
              <a:rPr lang="en-US" sz="2400">
                <a:solidFill>
                  <a:srgbClr val="004161"/>
                </a:solidFill>
                <a:effectLst/>
                <a:latin typeface="+mj-lt"/>
              </a:rPr>
              <a:t>,</a:t>
            </a:r>
          </a:p>
          <a:p>
            <a:pPr>
              <a:spcBef>
                <a:spcPts val="0"/>
              </a:spcBef>
              <a:spcAft>
                <a:spcPts val="600"/>
              </a:spcAft>
            </a:pPr>
            <a:r>
              <a:rPr lang="en-US" sz="2400">
                <a:solidFill>
                  <a:srgbClr val="004161"/>
                </a:solidFill>
                <a:effectLst/>
                <a:latin typeface="+mj-lt"/>
              </a:rPr>
              <a:t>Ko </a:t>
            </a:r>
            <a:r>
              <a:rPr lang="en-US" sz="2400" err="1">
                <a:solidFill>
                  <a:srgbClr val="004161"/>
                </a:solidFill>
                <a:effectLst/>
                <a:latin typeface="+mj-lt"/>
              </a:rPr>
              <a:t>ia</a:t>
            </a:r>
            <a:r>
              <a:rPr lang="en-US" sz="2400">
                <a:solidFill>
                  <a:srgbClr val="004161"/>
                </a:solidFill>
                <a:effectLst/>
                <a:latin typeface="+mj-lt"/>
              </a:rPr>
              <a:t> ki </a:t>
            </a:r>
            <a:r>
              <a:rPr lang="en-US" sz="2400" err="1">
                <a:solidFill>
                  <a:srgbClr val="004161"/>
                </a:solidFill>
                <a:effectLst/>
                <a:latin typeface="+mj-lt"/>
              </a:rPr>
              <a:t>mua</a:t>
            </a:r>
            <a:r>
              <a:rPr lang="en-US" sz="2400">
                <a:solidFill>
                  <a:srgbClr val="004161"/>
                </a:solidFill>
                <a:effectLst/>
                <a:latin typeface="+mj-lt"/>
              </a:rPr>
              <a:t>, ko </a:t>
            </a:r>
            <a:r>
              <a:rPr lang="en-US" sz="2400" err="1">
                <a:solidFill>
                  <a:srgbClr val="004161"/>
                </a:solidFill>
                <a:effectLst/>
                <a:latin typeface="+mj-lt"/>
              </a:rPr>
              <a:t>ia</a:t>
            </a:r>
            <a:r>
              <a:rPr lang="en-US" sz="2400">
                <a:solidFill>
                  <a:srgbClr val="004161"/>
                </a:solidFill>
                <a:effectLst/>
                <a:latin typeface="+mj-lt"/>
              </a:rPr>
              <a:t> ki muri o </a:t>
            </a:r>
            <a:r>
              <a:rPr lang="en-US" sz="2400" err="1">
                <a:solidFill>
                  <a:srgbClr val="004161"/>
                </a:solidFill>
                <a:effectLst/>
                <a:latin typeface="+mj-lt"/>
              </a:rPr>
              <a:t>ēnei</a:t>
            </a:r>
            <a:r>
              <a:rPr lang="en-US" sz="2400">
                <a:solidFill>
                  <a:srgbClr val="004161"/>
                </a:solidFill>
                <a:effectLst/>
                <a:latin typeface="+mj-lt"/>
              </a:rPr>
              <a:t> </a:t>
            </a:r>
            <a:r>
              <a:rPr lang="en-US" sz="2400" err="1">
                <a:solidFill>
                  <a:srgbClr val="004161"/>
                </a:solidFill>
                <a:effectLst/>
                <a:latin typeface="+mj-lt"/>
              </a:rPr>
              <a:t>kōrero</a:t>
            </a:r>
            <a:r>
              <a:rPr lang="en-US" sz="2400">
                <a:solidFill>
                  <a:srgbClr val="004161"/>
                </a:solidFill>
                <a:effectLst/>
                <a:latin typeface="+mj-lt"/>
              </a:rPr>
              <a:t>,</a:t>
            </a:r>
          </a:p>
          <a:p>
            <a:pPr>
              <a:spcBef>
                <a:spcPts val="0"/>
              </a:spcBef>
              <a:spcAft>
                <a:spcPts val="600"/>
              </a:spcAft>
            </a:pPr>
            <a:r>
              <a:rPr lang="en-US" sz="2400">
                <a:solidFill>
                  <a:srgbClr val="004161"/>
                </a:solidFill>
                <a:effectLst/>
                <a:latin typeface="+mj-lt"/>
              </a:rPr>
              <a:t>Kia puta ai </a:t>
            </a:r>
            <a:r>
              <a:rPr lang="en-US" sz="2400" err="1">
                <a:solidFill>
                  <a:srgbClr val="004161"/>
                </a:solidFill>
                <a:effectLst/>
                <a:latin typeface="+mj-lt"/>
              </a:rPr>
              <a:t>ia</a:t>
            </a:r>
            <a:r>
              <a:rPr lang="en-US" sz="2400">
                <a:solidFill>
                  <a:srgbClr val="004161"/>
                </a:solidFill>
                <a:effectLst/>
                <a:latin typeface="+mj-lt"/>
              </a:rPr>
              <a:t>, ki te </a:t>
            </a:r>
            <a:r>
              <a:rPr lang="en-US" sz="2400" err="1">
                <a:solidFill>
                  <a:srgbClr val="004161"/>
                </a:solidFill>
                <a:effectLst/>
                <a:latin typeface="+mj-lt"/>
              </a:rPr>
              <a:t>whaiao</a:t>
            </a:r>
            <a:r>
              <a:rPr lang="en-US" sz="2400">
                <a:solidFill>
                  <a:srgbClr val="004161"/>
                </a:solidFill>
                <a:effectLst/>
                <a:latin typeface="+mj-lt"/>
              </a:rPr>
              <a:t>, ki te ao </a:t>
            </a:r>
            <a:r>
              <a:rPr lang="en-US" sz="2400" err="1">
                <a:solidFill>
                  <a:srgbClr val="004161"/>
                </a:solidFill>
                <a:effectLst/>
                <a:latin typeface="+mj-lt"/>
              </a:rPr>
              <a:t>mārama</a:t>
            </a:r>
            <a:r>
              <a:rPr lang="en-US" sz="2400">
                <a:solidFill>
                  <a:srgbClr val="004161"/>
                </a:solidFill>
                <a:effectLst/>
                <a:latin typeface="+mj-lt"/>
              </a:rPr>
              <a:t>!</a:t>
            </a:r>
          </a:p>
          <a:p>
            <a:pPr>
              <a:spcBef>
                <a:spcPts val="0"/>
              </a:spcBef>
              <a:spcAft>
                <a:spcPts val="600"/>
              </a:spcAft>
            </a:pPr>
            <a:r>
              <a:rPr lang="en-US" sz="2400">
                <a:solidFill>
                  <a:srgbClr val="004161"/>
                </a:solidFill>
                <a:effectLst/>
                <a:latin typeface="+mj-lt"/>
              </a:rPr>
              <a:t>Hui e, </a:t>
            </a:r>
            <a:r>
              <a:rPr lang="en-US" sz="2400" err="1">
                <a:solidFill>
                  <a:srgbClr val="004161"/>
                </a:solidFill>
                <a:effectLst/>
                <a:latin typeface="+mj-lt"/>
              </a:rPr>
              <a:t>tāiki</a:t>
            </a:r>
            <a:r>
              <a:rPr lang="en-US" sz="2400">
                <a:solidFill>
                  <a:srgbClr val="004161"/>
                </a:solidFill>
                <a:effectLst/>
                <a:latin typeface="+mj-lt"/>
              </a:rPr>
              <a:t> e!</a:t>
            </a:r>
          </a:p>
        </p:txBody>
      </p:sp>
      <p:sp>
        <p:nvSpPr>
          <p:cNvPr id="3" name="TextBox 2">
            <a:extLst>
              <a:ext uri="{FF2B5EF4-FFF2-40B4-BE49-F238E27FC236}">
                <a16:creationId xmlns:a16="http://schemas.microsoft.com/office/drawing/2014/main" id="{720E2B69-19EC-44EE-9E9F-F21C0FB480E5}"/>
              </a:ext>
            </a:extLst>
          </p:cNvPr>
          <p:cNvSpPr txBox="1"/>
          <p:nvPr userDrawn="1"/>
        </p:nvSpPr>
        <p:spPr>
          <a:xfrm>
            <a:off x="4684088" y="4595597"/>
            <a:ext cx="7185414" cy="1815882"/>
          </a:xfrm>
          <a:prstGeom prst="rect">
            <a:avLst/>
          </a:prstGeom>
          <a:noFill/>
        </p:spPr>
        <p:txBody>
          <a:bodyPr wrap="square" rtlCol="0">
            <a:spAutoFit/>
          </a:bodyPr>
          <a:lstStyle/>
          <a:p>
            <a:pPr marL="0" marR="0" algn="r">
              <a:spcBef>
                <a:spcPts val="0"/>
              </a:spcBef>
              <a:spcAft>
                <a:spcPts val="0"/>
              </a:spcAft>
            </a:pPr>
            <a:r>
              <a:rPr lang="en-US" sz="1600" i="1">
                <a:solidFill>
                  <a:srgbClr val="004161"/>
                </a:solidFill>
                <a:effectLst/>
                <a:latin typeface="+mj-lt"/>
              </a:rPr>
              <a:t>Bestow the life force of learning,</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Upon these repositories,</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So that aspiration of quality learning for our children is paramount,</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And remains at the forefront of all of our works,</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So that they may flourish and thrive,</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For all eternity!</a:t>
            </a:r>
            <a:r>
              <a:rPr lang="en-US" sz="1600">
                <a:solidFill>
                  <a:srgbClr val="004161"/>
                </a:solidFill>
                <a:effectLst/>
                <a:latin typeface="+mj-lt"/>
              </a:rPr>
              <a:t> </a:t>
            </a:r>
          </a:p>
          <a:p>
            <a:endParaRPr lang="en-NZ" sz="1600">
              <a:solidFill>
                <a:srgbClr val="004161"/>
              </a:solidFill>
            </a:endParaRPr>
          </a:p>
        </p:txBody>
      </p:sp>
    </p:spTree>
    <p:extLst>
      <p:ext uri="{BB962C8B-B14F-4D97-AF65-F5344CB8AC3E}">
        <p14:creationId xmlns:p14="http://schemas.microsoft.com/office/powerpoint/2010/main" val="3475997448"/>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Karakia timatanga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54264D-BDF7-CB47-AC56-8BB425528F07}"/>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10" name="Rectangle 9">
            <a:extLst>
              <a:ext uri="{FF2B5EF4-FFF2-40B4-BE49-F238E27FC236}">
                <a16:creationId xmlns:a16="http://schemas.microsoft.com/office/drawing/2014/main" id="{1DF47CCF-2580-2B45-88D8-378F0FC22C0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9" name="TextBox 8">
            <a:extLst>
              <a:ext uri="{FF2B5EF4-FFF2-40B4-BE49-F238E27FC236}">
                <a16:creationId xmlns:a16="http://schemas.microsoft.com/office/drawing/2014/main" id="{C32908EF-4924-4453-98F2-30D0FC1BD570}"/>
              </a:ext>
            </a:extLst>
          </p:cNvPr>
          <p:cNvSpPr txBox="1"/>
          <p:nvPr userDrawn="1"/>
        </p:nvSpPr>
        <p:spPr>
          <a:xfrm>
            <a:off x="565608" y="513244"/>
            <a:ext cx="6471592" cy="769441"/>
          </a:xfrm>
          <a:prstGeom prst="rect">
            <a:avLst/>
          </a:prstGeom>
          <a:noFill/>
        </p:spPr>
        <p:txBody>
          <a:bodyPr wrap="square" rtlCol="0">
            <a:spAutoFit/>
          </a:bodyPr>
          <a:lstStyle/>
          <a:p>
            <a:r>
              <a:rPr lang="en-NZ" sz="4400">
                <a:solidFill>
                  <a:srgbClr val="F37020"/>
                </a:solidFill>
                <a:latin typeface="Avenir Next LT Pro Demi" panose="020B0704020202020204" pitchFamily="34" charset="0"/>
              </a:rPr>
              <a:t>Karakia </a:t>
            </a:r>
            <a:r>
              <a:rPr lang="en-NZ" sz="4400" err="1">
                <a:solidFill>
                  <a:srgbClr val="F37020"/>
                </a:solidFill>
                <a:latin typeface="Avenir Next LT Pro Demi" panose="020B0704020202020204" pitchFamily="34" charset="0"/>
              </a:rPr>
              <a:t>whakamutunga</a:t>
            </a:r>
            <a:endParaRPr lang="en-NZ" sz="4400">
              <a:solidFill>
                <a:srgbClr val="F37020"/>
              </a:solidFill>
              <a:latin typeface="Avenir Next LT Pro Demi" panose="020B0704020202020204" pitchFamily="34" charset="0"/>
            </a:endParaRPr>
          </a:p>
        </p:txBody>
      </p:sp>
      <p:sp>
        <p:nvSpPr>
          <p:cNvPr id="13" name="TextBox 12">
            <a:extLst>
              <a:ext uri="{FF2B5EF4-FFF2-40B4-BE49-F238E27FC236}">
                <a16:creationId xmlns:a16="http://schemas.microsoft.com/office/drawing/2014/main" id="{1E992F62-6712-43C5-81B8-3153F5866DB1}"/>
              </a:ext>
            </a:extLst>
          </p:cNvPr>
          <p:cNvSpPr txBox="1"/>
          <p:nvPr userDrawn="1"/>
        </p:nvSpPr>
        <p:spPr>
          <a:xfrm>
            <a:off x="565607" y="1661877"/>
            <a:ext cx="7522407" cy="2246769"/>
          </a:xfrm>
          <a:prstGeom prst="rect">
            <a:avLst/>
          </a:prstGeom>
          <a:noFill/>
        </p:spPr>
        <p:txBody>
          <a:bodyPr wrap="square">
            <a:spAutoFit/>
          </a:bodyPr>
          <a:lstStyle/>
          <a:p>
            <a:pPr>
              <a:spcBef>
                <a:spcPts val="0"/>
              </a:spcBef>
              <a:spcAft>
                <a:spcPts val="600"/>
              </a:spcAft>
            </a:pPr>
            <a:r>
              <a:rPr lang="en-US" sz="2400" err="1">
                <a:solidFill>
                  <a:srgbClr val="004161"/>
                </a:solidFill>
                <a:effectLst/>
                <a:latin typeface="Avenir Next LT Pro" panose="020B0504020202020204" pitchFamily="34" charset="0"/>
              </a:rPr>
              <a:t>Tēnei</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rā</a:t>
            </a:r>
            <a:r>
              <a:rPr lang="en-US" sz="2400">
                <a:solidFill>
                  <a:srgbClr val="004161"/>
                </a:solidFill>
                <a:effectLst/>
                <a:latin typeface="Avenir Next LT Pro" panose="020B0504020202020204" pitchFamily="34" charset="0"/>
              </a:rPr>
              <a:t> te </a:t>
            </a:r>
            <a:r>
              <a:rPr lang="en-US" sz="2400" err="1">
                <a:solidFill>
                  <a:srgbClr val="004161"/>
                </a:solidFill>
                <a:effectLst/>
                <a:latin typeface="Avenir Next LT Pro" panose="020B0504020202020204" pitchFamily="34" charset="0"/>
              </a:rPr>
              <a:t>whakairi</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ake</a:t>
            </a:r>
            <a:r>
              <a:rPr lang="en-US" sz="2400">
                <a:solidFill>
                  <a:srgbClr val="004161"/>
                </a:solidFill>
                <a:effectLst/>
                <a:latin typeface="Avenir Next LT Pro" panose="020B0504020202020204" pitchFamily="34" charset="0"/>
              </a:rPr>
              <a:t> i te </a:t>
            </a:r>
            <a:r>
              <a:rPr lang="en-US" sz="2400" err="1">
                <a:solidFill>
                  <a:srgbClr val="004161"/>
                </a:solidFill>
                <a:effectLst/>
                <a:latin typeface="Avenir Next LT Pro" panose="020B0504020202020204" pitchFamily="34" charset="0"/>
              </a:rPr>
              <a:t>kete</a:t>
            </a:r>
            <a:r>
              <a:rPr lang="en-US" sz="2400">
                <a:solidFill>
                  <a:srgbClr val="004161"/>
                </a:solidFill>
                <a:effectLst/>
                <a:latin typeface="Avenir Next LT Pro" panose="020B0504020202020204" pitchFamily="34" charset="0"/>
              </a:rPr>
              <a:t> o te wānanga, </a:t>
            </a:r>
          </a:p>
          <a:p>
            <a:pPr>
              <a:spcBef>
                <a:spcPts val="0"/>
              </a:spcBef>
              <a:spcAft>
                <a:spcPts val="600"/>
              </a:spcAft>
            </a:pPr>
            <a:r>
              <a:rPr lang="en-US" sz="2400" err="1">
                <a:solidFill>
                  <a:srgbClr val="004161"/>
                </a:solidFill>
                <a:effectLst/>
                <a:latin typeface="Avenir Next LT Pro" panose="020B0504020202020204" pitchFamily="34" charset="0"/>
              </a:rPr>
              <a:t>Tōna</a:t>
            </a:r>
            <a:r>
              <a:rPr lang="en-US" sz="2400">
                <a:solidFill>
                  <a:srgbClr val="004161"/>
                </a:solidFill>
                <a:effectLst/>
                <a:latin typeface="Avenir Next LT Pro" panose="020B0504020202020204" pitchFamily="34" charset="0"/>
              </a:rPr>
              <a:t> mauri </a:t>
            </a:r>
            <a:r>
              <a:rPr lang="en-US" sz="2400" err="1">
                <a:solidFill>
                  <a:srgbClr val="004161"/>
                </a:solidFill>
                <a:effectLst/>
                <a:latin typeface="Avenir Next LT Pro" panose="020B0504020202020204" pitchFamily="34" charset="0"/>
              </a:rPr>
              <a:t>nō</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runga</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nō</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Rangi</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nō</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raro</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nō</a:t>
            </a:r>
            <a:r>
              <a:rPr lang="en-US" sz="2400">
                <a:solidFill>
                  <a:srgbClr val="004161"/>
                </a:solidFill>
                <a:effectLst/>
                <a:latin typeface="Avenir Next LT Pro" panose="020B0504020202020204" pitchFamily="34" charset="0"/>
              </a:rPr>
              <a:t> Papa, </a:t>
            </a:r>
          </a:p>
          <a:p>
            <a:pPr>
              <a:spcBef>
                <a:spcPts val="0"/>
              </a:spcBef>
              <a:spcAft>
                <a:spcPts val="600"/>
              </a:spcAft>
            </a:pPr>
            <a:r>
              <a:rPr lang="en-US" sz="2400" err="1">
                <a:solidFill>
                  <a:srgbClr val="004161"/>
                </a:solidFill>
                <a:effectLst/>
                <a:latin typeface="Avenir Next LT Pro" panose="020B0504020202020204" pitchFamily="34" charset="0"/>
              </a:rPr>
              <a:t>Tēnei</a:t>
            </a:r>
            <a:r>
              <a:rPr lang="en-US" sz="2400">
                <a:solidFill>
                  <a:srgbClr val="004161"/>
                </a:solidFill>
                <a:effectLst/>
                <a:latin typeface="Avenir Next LT Pro" panose="020B0504020202020204" pitchFamily="34" charset="0"/>
              </a:rPr>
              <a:t> te mauri o te </a:t>
            </a:r>
            <a:r>
              <a:rPr lang="en-US" sz="2400" err="1">
                <a:solidFill>
                  <a:srgbClr val="004161"/>
                </a:solidFill>
                <a:effectLst/>
                <a:latin typeface="Avenir Next LT Pro" panose="020B0504020202020204" pitchFamily="34" charset="0"/>
              </a:rPr>
              <a:t>mātauranga</a:t>
            </a:r>
            <a:r>
              <a:rPr lang="en-US" sz="2400">
                <a:solidFill>
                  <a:srgbClr val="004161"/>
                </a:solidFill>
                <a:effectLst/>
                <a:latin typeface="Avenir Next LT Pro" panose="020B0504020202020204" pitchFamily="34" charset="0"/>
              </a:rPr>
              <a:t> ka </a:t>
            </a:r>
            <a:r>
              <a:rPr lang="en-US" sz="2400" err="1">
                <a:solidFill>
                  <a:srgbClr val="004161"/>
                </a:solidFill>
                <a:effectLst/>
                <a:latin typeface="Avenir Next LT Pro" panose="020B0504020202020204" pitchFamily="34" charset="0"/>
              </a:rPr>
              <a:t>whakatakina</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ake</a:t>
            </a:r>
            <a:r>
              <a:rPr lang="en-US" sz="2400">
                <a:solidFill>
                  <a:srgbClr val="004161"/>
                </a:solidFill>
                <a:effectLst/>
                <a:latin typeface="Avenir Next LT Pro" panose="020B0504020202020204" pitchFamily="34" charset="0"/>
              </a:rPr>
              <a:t>, </a:t>
            </a:r>
          </a:p>
          <a:p>
            <a:pPr>
              <a:spcBef>
                <a:spcPts val="0"/>
              </a:spcBef>
              <a:spcAft>
                <a:spcPts val="600"/>
              </a:spcAft>
            </a:pPr>
            <a:r>
              <a:rPr lang="en-US" sz="2400">
                <a:solidFill>
                  <a:srgbClr val="004161"/>
                </a:solidFill>
                <a:effectLst/>
                <a:latin typeface="Avenir Next LT Pro" panose="020B0504020202020204" pitchFamily="34" charset="0"/>
              </a:rPr>
              <a:t>Kia </a:t>
            </a:r>
            <a:r>
              <a:rPr lang="en-US" sz="2400" err="1">
                <a:solidFill>
                  <a:srgbClr val="004161"/>
                </a:solidFill>
                <a:effectLst/>
                <a:latin typeface="Avenir Next LT Pro" panose="020B0504020202020204" pitchFamily="34" charset="0"/>
              </a:rPr>
              <a:t>wātea</a:t>
            </a:r>
            <a:r>
              <a:rPr lang="en-US" sz="2400">
                <a:solidFill>
                  <a:srgbClr val="004161"/>
                </a:solidFill>
                <a:effectLst/>
                <a:latin typeface="Avenir Next LT Pro" panose="020B0504020202020204" pitchFamily="34" charset="0"/>
              </a:rPr>
              <a:t> ai </a:t>
            </a:r>
            <a:r>
              <a:rPr lang="en-US" sz="2400" err="1">
                <a:solidFill>
                  <a:srgbClr val="004161"/>
                </a:solidFill>
                <a:effectLst/>
                <a:latin typeface="Avenir Next LT Pro" panose="020B0504020202020204" pitchFamily="34" charset="0"/>
              </a:rPr>
              <a:t>ēnei</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pūkenga</a:t>
            </a:r>
            <a:r>
              <a:rPr lang="en-US" sz="2400">
                <a:solidFill>
                  <a:srgbClr val="004161"/>
                </a:solidFill>
                <a:effectLst/>
                <a:latin typeface="Avenir Next LT Pro" panose="020B0504020202020204" pitchFamily="34" charset="0"/>
              </a:rPr>
              <a:t>, </a:t>
            </a:r>
          </a:p>
          <a:p>
            <a:pPr>
              <a:spcBef>
                <a:spcPts val="0"/>
              </a:spcBef>
              <a:spcAft>
                <a:spcPts val="600"/>
              </a:spcAft>
            </a:pPr>
            <a:r>
              <a:rPr lang="en-US" sz="2400">
                <a:solidFill>
                  <a:srgbClr val="004161"/>
                </a:solidFill>
                <a:effectLst/>
                <a:latin typeface="Avenir Next LT Pro" panose="020B0504020202020204" pitchFamily="34" charset="0"/>
              </a:rPr>
              <a:t>Hui e, </a:t>
            </a:r>
            <a:r>
              <a:rPr lang="en-US" sz="2400" err="1">
                <a:solidFill>
                  <a:srgbClr val="004161"/>
                </a:solidFill>
                <a:effectLst/>
                <a:latin typeface="Avenir Next LT Pro" panose="020B0504020202020204" pitchFamily="34" charset="0"/>
              </a:rPr>
              <a:t>tāiki</a:t>
            </a:r>
            <a:r>
              <a:rPr lang="en-US" sz="2400">
                <a:solidFill>
                  <a:srgbClr val="004161"/>
                </a:solidFill>
                <a:effectLst/>
                <a:latin typeface="Avenir Next LT Pro" panose="020B0504020202020204" pitchFamily="34" charset="0"/>
              </a:rPr>
              <a:t> e! </a:t>
            </a:r>
          </a:p>
        </p:txBody>
      </p:sp>
      <p:sp>
        <p:nvSpPr>
          <p:cNvPr id="3" name="TextBox 2">
            <a:extLst>
              <a:ext uri="{FF2B5EF4-FFF2-40B4-BE49-F238E27FC236}">
                <a16:creationId xmlns:a16="http://schemas.microsoft.com/office/drawing/2014/main" id="{720E2B69-19EC-44EE-9E9F-F21C0FB480E5}"/>
              </a:ext>
            </a:extLst>
          </p:cNvPr>
          <p:cNvSpPr txBox="1"/>
          <p:nvPr userDrawn="1"/>
        </p:nvSpPr>
        <p:spPr>
          <a:xfrm>
            <a:off x="4684088" y="4595597"/>
            <a:ext cx="7185414" cy="1569660"/>
          </a:xfrm>
          <a:prstGeom prst="rect">
            <a:avLst/>
          </a:prstGeom>
          <a:noFill/>
        </p:spPr>
        <p:txBody>
          <a:bodyPr wrap="square" rtlCol="0">
            <a:spAutoFit/>
          </a:bodyPr>
          <a:lstStyle/>
          <a:p>
            <a:pPr marL="0" marR="0" algn="r">
              <a:spcBef>
                <a:spcPts val="0"/>
              </a:spcBef>
              <a:spcAft>
                <a:spcPts val="0"/>
              </a:spcAft>
            </a:pPr>
            <a:r>
              <a:rPr lang="en-US" sz="1600" i="1">
                <a:solidFill>
                  <a:srgbClr val="004161"/>
                </a:solidFill>
                <a:effectLst/>
                <a:latin typeface="+mj-lt"/>
              </a:rPr>
              <a:t>May we close these discussions of learning,</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Whose essence is derived from both divine and earthly sources,</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The life force of knowledge is reaffirmed  </a:t>
            </a:r>
            <a:endParaRPr lang="en-US" sz="1600">
              <a:solidFill>
                <a:srgbClr val="004161"/>
              </a:solidFill>
              <a:effectLst/>
              <a:latin typeface="+mj-lt"/>
            </a:endParaRPr>
          </a:p>
          <a:p>
            <a:pPr marL="0" marR="0" algn="r">
              <a:spcBef>
                <a:spcPts val="0"/>
              </a:spcBef>
              <a:spcAft>
                <a:spcPts val="0"/>
              </a:spcAft>
            </a:pPr>
            <a:r>
              <a:rPr lang="en-US" sz="1600" i="1">
                <a:solidFill>
                  <a:srgbClr val="004161"/>
                </a:solidFill>
                <a:effectLst/>
                <a:latin typeface="+mj-lt"/>
              </a:rPr>
              <a:t>to allow this gathering to finish, </a:t>
            </a:r>
          </a:p>
          <a:p>
            <a:pPr marL="0" marR="0" algn="r">
              <a:spcBef>
                <a:spcPts val="0"/>
              </a:spcBef>
              <a:spcAft>
                <a:spcPts val="0"/>
              </a:spcAft>
            </a:pPr>
            <a:r>
              <a:rPr lang="en-US" sz="1600" i="1">
                <a:solidFill>
                  <a:srgbClr val="004161"/>
                </a:solidFill>
                <a:effectLst/>
                <a:latin typeface="+mj-lt"/>
              </a:rPr>
              <a:t>Forever bound!</a:t>
            </a:r>
            <a:r>
              <a:rPr lang="en-US" sz="1600">
                <a:solidFill>
                  <a:srgbClr val="004161"/>
                </a:solidFill>
                <a:effectLst/>
                <a:latin typeface="+mj-lt"/>
              </a:rPr>
              <a:t> </a:t>
            </a:r>
          </a:p>
          <a:p>
            <a:endParaRPr lang="en-NZ" sz="1600">
              <a:solidFill>
                <a:srgbClr val="004161"/>
              </a:solidFill>
            </a:endParaRPr>
          </a:p>
        </p:txBody>
      </p:sp>
    </p:spTree>
    <p:extLst>
      <p:ext uri="{BB962C8B-B14F-4D97-AF65-F5344CB8AC3E}">
        <p14:creationId xmlns:p14="http://schemas.microsoft.com/office/powerpoint/2010/main" val="3290312097"/>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karakia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54264D-BDF7-CB47-AC56-8BB425528F07}"/>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10" name="Rectangle 9">
            <a:extLst>
              <a:ext uri="{FF2B5EF4-FFF2-40B4-BE49-F238E27FC236}">
                <a16:creationId xmlns:a16="http://schemas.microsoft.com/office/drawing/2014/main" id="{1DF47CCF-2580-2B45-88D8-378F0FC22C0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 name="Title 1">
            <a:extLst>
              <a:ext uri="{FF2B5EF4-FFF2-40B4-BE49-F238E27FC236}">
                <a16:creationId xmlns:a16="http://schemas.microsoft.com/office/drawing/2014/main" id="{4AE2143F-4826-42E8-95D6-9F77740C41D6}"/>
              </a:ext>
            </a:extLst>
          </p:cNvPr>
          <p:cNvSpPr>
            <a:spLocks noGrp="1"/>
          </p:cNvSpPr>
          <p:nvPr>
            <p:ph type="title" hasCustomPrompt="1"/>
          </p:nvPr>
        </p:nvSpPr>
        <p:spPr>
          <a:xfrm>
            <a:off x="565607" y="365125"/>
            <a:ext cx="10515600" cy="1325563"/>
          </a:xfrm>
        </p:spPr>
        <p:txBody>
          <a:bodyPr/>
          <a:lstStyle>
            <a:lvl1pPr>
              <a:defRPr baseline="0">
                <a:solidFill>
                  <a:srgbClr val="F37020"/>
                </a:solidFill>
                <a:latin typeface="Avenir Next LT Pro Demi" panose="020B0704020202020204" pitchFamily="34" charset="0"/>
              </a:defRPr>
            </a:lvl1pPr>
          </a:lstStyle>
          <a:p>
            <a:r>
              <a:rPr lang="en-US"/>
              <a:t>Type heading in here</a:t>
            </a:r>
            <a:endParaRPr lang="en-NZ"/>
          </a:p>
        </p:txBody>
      </p:sp>
      <p:sp>
        <p:nvSpPr>
          <p:cNvPr id="5" name="Text Placeholder 4">
            <a:extLst>
              <a:ext uri="{FF2B5EF4-FFF2-40B4-BE49-F238E27FC236}">
                <a16:creationId xmlns:a16="http://schemas.microsoft.com/office/drawing/2014/main" id="{54CB168F-D7E2-452B-9C71-925273801E9A}"/>
              </a:ext>
            </a:extLst>
          </p:cNvPr>
          <p:cNvSpPr>
            <a:spLocks noGrp="1"/>
          </p:cNvSpPr>
          <p:nvPr>
            <p:ph type="body" sz="quarter" idx="10"/>
          </p:nvPr>
        </p:nvSpPr>
        <p:spPr>
          <a:xfrm>
            <a:off x="565150" y="1793875"/>
            <a:ext cx="8448675" cy="2849563"/>
          </a:xfrm>
        </p:spPr>
        <p:txBody>
          <a:bodyPr>
            <a:normAutofit/>
          </a:bodyPr>
          <a:lstStyle>
            <a:lvl1pPr marL="0" indent="0">
              <a:buNone/>
              <a:defRPr sz="2400" baseline="0">
                <a:solidFill>
                  <a:srgbClr val="004161"/>
                </a:solidFill>
                <a:latin typeface="Avenir Next LT Pro" panose="020B0504020202020204" pitchFamily="34" charset="0"/>
              </a:defRPr>
            </a:lvl1pPr>
          </a:lstStyle>
          <a:p>
            <a:pPr lvl="0"/>
            <a:endParaRPr lang="en-NZ"/>
          </a:p>
        </p:txBody>
      </p:sp>
      <p:sp>
        <p:nvSpPr>
          <p:cNvPr id="7" name="Text Placeholder 6">
            <a:extLst>
              <a:ext uri="{FF2B5EF4-FFF2-40B4-BE49-F238E27FC236}">
                <a16:creationId xmlns:a16="http://schemas.microsoft.com/office/drawing/2014/main" id="{B2A431A1-7446-4F64-AA50-95DDFD647CB6}"/>
              </a:ext>
            </a:extLst>
          </p:cNvPr>
          <p:cNvSpPr>
            <a:spLocks noGrp="1"/>
          </p:cNvSpPr>
          <p:nvPr>
            <p:ph type="body" sz="quarter" idx="11"/>
          </p:nvPr>
        </p:nvSpPr>
        <p:spPr>
          <a:xfrm>
            <a:off x="6146800" y="4583464"/>
            <a:ext cx="5751513" cy="1793875"/>
          </a:xfrm>
        </p:spPr>
        <p:txBody>
          <a:bodyPr>
            <a:normAutofit/>
          </a:bodyPr>
          <a:lstStyle>
            <a:lvl1pPr marL="0" indent="0">
              <a:buNone/>
              <a:defRPr sz="1600" b="0" i="1" baseline="0">
                <a:solidFill>
                  <a:srgbClr val="004161"/>
                </a:solidFill>
                <a:latin typeface="Avenir Next LT Pro" panose="020B0504020202020204" pitchFamily="34" charset="0"/>
              </a:defRPr>
            </a:lvl1pPr>
          </a:lstStyle>
          <a:p>
            <a:pPr lvl="0"/>
            <a:endParaRPr lang="en-NZ"/>
          </a:p>
        </p:txBody>
      </p:sp>
    </p:spTree>
    <p:extLst>
      <p:ext uri="{BB962C8B-B14F-4D97-AF65-F5344CB8AC3E}">
        <p14:creationId xmlns:p14="http://schemas.microsoft.com/office/powerpoint/2010/main" val="3942062046"/>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Karakia timatanga">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6ECD9C-5A68-0046-BB80-27737E558B4C}"/>
              </a:ext>
            </a:extLst>
          </p:cNvPr>
          <p:cNvPicPr>
            <a:picLocks noChangeAspect="1"/>
          </p:cNvPicPr>
          <p:nvPr userDrawn="1"/>
        </p:nvPicPr>
        <p:blipFill>
          <a:blip r:embed="rId2"/>
          <a:srcRect/>
          <a:stretch/>
        </p:blipFill>
        <p:spPr>
          <a:xfrm>
            <a:off x="0" y="6080229"/>
            <a:ext cx="12192000" cy="783771"/>
          </a:xfrm>
          <a:prstGeom prst="rect">
            <a:avLst/>
          </a:prstGeom>
        </p:spPr>
      </p:pic>
      <p:sp>
        <p:nvSpPr>
          <p:cNvPr id="3" name="TextBox 2">
            <a:extLst>
              <a:ext uri="{FF2B5EF4-FFF2-40B4-BE49-F238E27FC236}">
                <a16:creationId xmlns:a16="http://schemas.microsoft.com/office/drawing/2014/main" id="{EC66FE91-FEA0-402D-AFE3-BD2F8005B1C1}"/>
              </a:ext>
            </a:extLst>
          </p:cNvPr>
          <p:cNvSpPr txBox="1"/>
          <p:nvPr userDrawn="1"/>
        </p:nvSpPr>
        <p:spPr>
          <a:xfrm>
            <a:off x="1044185" y="1604625"/>
            <a:ext cx="6919943" cy="2693045"/>
          </a:xfrm>
          <a:prstGeom prst="rect">
            <a:avLst/>
          </a:prstGeom>
          <a:noFill/>
        </p:spPr>
        <p:txBody>
          <a:bodyPr wrap="square" rtlCol="0">
            <a:spAutoFit/>
          </a:bodyPr>
          <a:lstStyle/>
          <a:p>
            <a:pPr>
              <a:spcBef>
                <a:spcPts val="0"/>
              </a:spcBef>
              <a:spcAft>
                <a:spcPts val="600"/>
              </a:spcAft>
            </a:pPr>
            <a:r>
              <a:rPr lang="en-US" sz="2400">
                <a:solidFill>
                  <a:srgbClr val="F8F8F8"/>
                </a:solidFill>
                <a:effectLst/>
                <a:latin typeface="+mj-lt"/>
              </a:rPr>
              <a:t>Tau </a:t>
            </a:r>
            <a:r>
              <a:rPr lang="en-US" sz="2400" err="1">
                <a:solidFill>
                  <a:srgbClr val="F8F8F8"/>
                </a:solidFill>
                <a:effectLst/>
                <a:latin typeface="+mj-lt"/>
              </a:rPr>
              <a:t>mai</a:t>
            </a:r>
            <a:r>
              <a:rPr lang="en-US" sz="2400">
                <a:solidFill>
                  <a:srgbClr val="F8F8F8"/>
                </a:solidFill>
                <a:effectLst/>
                <a:latin typeface="+mj-lt"/>
              </a:rPr>
              <a:t> te mauri o te wānanga,</a:t>
            </a:r>
          </a:p>
          <a:p>
            <a:pPr>
              <a:spcBef>
                <a:spcPts val="0"/>
              </a:spcBef>
              <a:spcAft>
                <a:spcPts val="600"/>
              </a:spcAft>
            </a:pPr>
            <a:r>
              <a:rPr lang="en-US" sz="2400">
                <a:solidFill>
                  <a:srgbClr val="F8F8F8"/>
                </a:solidFill>
                <a:effectLst/>
                <a:latin typeface="+mj-lt"/>
              </a:rPr>
              <a:t>Ki </a:t>
            </a:r>
            <a:r>
              <a:rPr lang="en-US" sz="2400" err="1">
                <a:solidFill>
                  <a:srgbClr val="F8F8F8"/>
                </a:solidFill>
                <a:effectLst/>
                <a:latin typeface="+mj-lt"/>
              </a:rPr>
              <a:t>runga</a:t>
            </a:r>
            <a:r>
              <a:rPr lang="en-US" sz="2400">
                <a:solidFill>
                  <a:srgbClr val="F8F8F8"/>
                </a:solidFill>
                <a:effectLst/>
                <a:latin typeface="+mj-lt"/>
              </a:rPr>
              <a:t> ki </a:t>
            </a:r>
            <a:r>
              <a:rPr lang="en-US" sz="2400" err="1">
                <a:solidFill>
                  <a:srgbClr val="F8F8F8"/>
                </a:solidFill>
                <a:effectLst/>
                <a:latin typeface="+mj-lt"/>
              </a:rPr>
              <a:t>ēnei</a:t>
            </a:r>
            <a:r>
              <a:rPr lang="en-US" sz="2400">
                <a:solidFill>
                  <a:srgbClr val="F8F8F8"/>
                </a:solidFill>
                <a:effectLst/>
                <a:latin typeface="+mj-lt"/>
              </a:rPr>
              <a:t> </a:t>
            </a:r>
            <a:r>
              <a:rPr lang="en-US" sz="2400" err="1">
                <a:solidFill>
                  <a:srgbClr val="F8F8F8"/>
                </a:solidFill>
                <a:effectLst/>
                <a:latin typeface="+mj-lt"/>
              </a:rPr>
              <a:t>pūkenga</a:t>
            </a:r>
            <a:r>
              <a:rPr lang="en-US" sz="2400">
                <a:solidFill>
                  <a:srgbClr val="F8F8F8"/>
                </a:solidFill>
                <a:effectLst/>
                <a:latin typeface="+mj-lt"/>
              </a:rPr>
              <a:t>,</a:t>
            </a:r>
          </a:p>
          <a:p>
            <a:pPr>
              <a:spcBef>
                <a:spcPts val="0"/>
              </a:spcBef>
              <a:spcAft>
                <a:spcPts val="600"/>
              </a:spcAft>
            </a:pPr>
            <a:r>
              <a:rPr lang="en-US" sz="2400">
                <a:solidFill>
                  <a:srgbClr val="F8F8F8"/>
                </a:solidFill>
                <a:effectLst/>
                <a:latin typeface="+mj-lt"/>
              </a:rPr>
              <a:t>Kia </a:t>
            </a:r>
            <a:r>
              <a:rPr lang="en-US" sz="2400" err="1">
                <a:solidFill>
                  <a:srgbClr val="F8F8F8"/>
                </a:solidFill>
                <a:effectLst/>
                <a:latin typeface="+mj-lt"/>
              </a:rPr>
              <a:t>mātāmua</a:t>
            </a:r>
            <a:r>
              <a:rPr lang="en-US" sz="2400">
                <a:solidFill>
                  <a:srgbClr val="F8F8F8"/>
                </a:solidFill>
                <a:effectLst/>
                <a:latin typeface="+mj-lt"/>
              </a:rPr>
              <a:t> ai, ko te </a:t>
            </a:r>
            <a:r>
              <a:rPr lang="en-US" sz="2400" err="1">
                <a:solidFill>
                  <a:srgbClr val="F8F8F8"/>
                </a:solidFill>
                <a:effectLst/>
                <a:latin typeface="+mj-lt"/>
              </a:rPr>
              <a:t>ako</a:t>
            </a:r>
            <a:r>
              <a:rPr lang="en-US" sz="2400">
                <a:solidFill>
                  <a:srgbClr val="F8F8F8"/>
                </a:solidFill>
                <a:effectLst/>
                <a:latin typeface="+mj-lt"/>
              </a:rPr>
              <a:t> </a:t>
            </a:r>
            <a:r>
              <a:rPr lang="en-US" sz="2400" err="1">
                <a:solidFill>
                  <a:srgbClr val="F8F8F8"/>
                </a:solidFill>
                <a:effectLst/>
                <a:latin typeface="+mj-lt"/>
              </a:rPr>
              <a:t>kounga</a:t>
            </a:r>
            <a:r>
              <a:rPr lang="en-US" sz="2400">
                <a:solidFill>
                  <a:srgbClr val="F8F8F8"/>
                </a:solidFill>
                <a:effectLst/>
                <a:latin typeface="+mj-lt"/>
              </a:rPr>
              <a:t>, a te </a:t>
            </a:r>
            <a:r>
              <a:rPr lang="en-US" sz="2400" err="1">
                <a:solidFill>
                  <a:srgbClr val="F8F8F8"/>
                </a:solidFill>
                <a:effectLst/>
                <a:latin typeface="+mj-lt"/>
              </a:rPr>
              <a:t>tamaiti</a:t>
            </a:r>
            <a:r>
              <a:rPr lang="en-US" sz="2400">
                <a:solidFill>
                  <a:srgbClr val="F8F8F8"/>
                </a:solidFill>
                <a:effectLst/>
                <a:latin typeface="+mj-lt"/>
              </a:rPr>
              <a:t>,</a:t>
            </a:r>
          </a:p>
          <a:p>
            <a:pPr>
              <a:spcBef>
                <a:spcPts val="0"/>
              </a:spcBef>
              <a:spcAft>
                <a:spcPts val="600"/>
              </a:spcAft>
            </a:pPr>
            <a:r>
              <a:rPr lang="en-US" sz="2400">
                <a:solidFill>
                  <a:srgbClr val="F8F8F8"/>
                </a:solidFill>
                <a:effectLst/>
                <a:latin typeface="+mj-lt"/>
              </a:rPr>
              <a:t>Ko </a:t>
            </a:r>
            <a:r>
              <a:rPr lang="en-US" sz="2400" err="1">
                <a:solidFill>
                  <a:srgbClr val="F8F8F8"/>
                </a:solidFill>
                <a:effectLst/>
                <a:latin typeface="+mj-lt"/>
              </a:rPr>
              <a:t>ia</a:t>
            </a:r>
            <a:r>
              <a:rPr lang="en-US" sz="2400">
                <a:solidFill>
                  <a:srgbClr val="F8F8F8"/>
                </a:solidFill>
                <a:effectLst/>
                <a:latin typeface="+mj-lt"/>
              </a:rPr>
              <a:t> ki </a:t>
            </a:r>
            <a:r>
              <a:rPr lang="en-US" sz="2400" err="1">
                <a:solidFill>
                  <a:srgbClr val="F8F8F8"/>
                </a:solidFill>
                <a:effectLst/>
                <a:latin typeface="+mj-lt"/>
              </a:rPr>
              <a:t>mua</a:t>
            </a:r>
            <a:r>
              <a:rPr lang="en-US" sz="2400">
                <a:solidFill>
                  <a:srgbClr val="F8F8F8"/>
                </a:solidFill>
                <a:effectLst/>
                <a:latin typeface="+mj-lt"/>
              </a:rPr>
              <a:t>, ko </a:t>
            </a:r>
            <a:r>
              <a:rPr lang="en-US" sz="2400" err="1">
                <a:solidFill>
                  <a:srgbClr val="F8F8F8"/>
                </a:solidFill>
                <a:effectLst/>
                <a:latin typeface="+mj-lt"/>
              </a:rPr>
              <a:t>ia</a:t>
            </a:r>
            <a:r>
              <a:rPr lang="en-US" sz="2400">
                <a:solidFill>
                  <a:srgbClr val="F8F8F8"/>
                </a:solidFill>
                <a:effectLst/>
                <a:latin typeface="+mj-lt"/>
              </a:rPr>
              <a:t> ki muri o </a:t>
            </a:r>
            <a:r>
              <a:rPr lang="en-US" sz="2400" err="1">
                <a:solidFill>
                  <a:srgbClr val="F8F8F8"/>
                </a:solidFill>
                <a:effectLst/>
                <a:latin typeface="+mj-lt"/>
              </a:rPr>
              <a:t>ēnei</a:t>
            </a:r>
            <a:r>
              <a:rPr lang="en-US" sz="2400">
                <a:solidFill>
                  <a:srgbClr val="F8F8F8"/>
                </a:solidFill>
                <a:effectLst/>
                <a:latin typeface="+mj-lt"/>
              </a:rPr>
              <a:t> </a:t>
            </a:r>
            <a:r>
              <a:rPr lang="en-US" sz="2400" err="1">
                <a:solidFill>
                  <a:srgbClr val="F8F8F8"/>
                </a:solidFill>
                <a:effectLst/>
                <a:latin typeface="+mj-lt"/>
              </a:rPr>
              <a:t>kōrero</a:t>
            </a:r>
            <a:r>
              <a:rPr lang="en-US" sz="2400">
                <a:solidFill>
                  <a:srgbClr val="F8F8F8"/>
                </a:solidFill>
                <a:effectLst/>
                <a:latin typeface="+mj-lt"/>
              </a:rPr>
              <a:t>,</a:t>
            </a:r>
          </a:p>
          <a:p>
            <a:pPr>
              <a:spcBef>
                <a:spcPts val="0"/>
              </a:spcBef>
              <a:spcAft>
                <a:spcPts val="600"/>
              </a:spcAft>
            </a:pPr>
            <a:r>
              <a:rPr lang="en-US" sz="2400">
                <a:solidFill>
                  <a:srgbClr val="F8F8F8"/>
                </a:solidFill>
                <a:effectLst/>
                <a:latin typeface="+mj-lt"/>
              </a:rPr>
              <a:t>Kia puta ai </a:t>
            </a:r>
            <a:r>
              <a:rPr lang="en-US" sz="2400" err="1">
                <a:solidFill>
                  <a:srgbClr val="F8F8F8"/>
                </a:solidFill>
                <a:effectLst/>
                <a:latin typeface="+mj-lt"/>
              </a:rPr>
              <a:t>ia</a:t>
            </a:r>
            <a:r>
              <a:rPr lang="en-US" sz="2400">
                <a:solidFill>
                  <a:srgbClr val="F8F8F8"/>
                </a:solidFill>
                <a:effectLst/>
                <a:latin typeface="+mj-lt"/>
              </a:rPr>
              <a:t>, ki te </a:t>
            </a:r>
            <a:r>
              <a:rPr lang="en-US" sz="2400" err="1">
                <a:solidFill>
                  <a:srgbClr val="F8F8F8"/>
                </a:solidFill>
                <a:effectLst/>
                <a:latin typeface="+mj-lt"/>
              </a:rPr>
              <a:t>whaiao</a:t>
            </a:r>
            <a:r>
              <a:rPr lang="en-US" sz="2400">
                <a:solidFill>
                  <a:srgbClr val="F8F8F8"/>
                </a:solidFill>
                <a:effectLst/>
                <a:latin typeface="+mj-lt"/>
              </a:rPr>
              <a:t>, ki te ao </a:t>
            </a:r>
            <a:r>
              <a:rPr lang="en-US" sz="2400" err="1">
                <a:solidFill>
                  <a:srgbClr val="F8F8F8"/>
                </a:solidFill>
                <a:effectLst/>
                <a:latin typeface="+mj-lt"/>
              </a:rPr>
              <a:t>mārama</a:t>
            </a:r>
            <a:r>
              <a:rPr lang="en-US" sz="2400">
                <a:solidFill>
                  <a:srgbClr val="F8F8F8"/>
                </a:solidFill>
                <a:effectLst/>
                <a:latin typeface="+mj-lt"/>
              </a:rPr>
              <a:t>!</a:t>
            </a:r>
          </a:p>
          <a:p>
            <a:pPr>
              <a:spcBef>
                <a:spcPts val="0"/>
              </a:spcBef>
              <a:spcAft>
                <a:spcPts val="600"/>
              </a:spcAft>
            </a:pPr>
            <a:r>
              <a:rPr lang="en-US" sz="2400">
                <a:solidFill>
                  <a:srgbClr val="F8F8F8"/>
                </a:solidFill>
                <a:effectLst/>
                <a:latin typeface="+mj-lt"/>
              </a:rPr>
              <a:t>Hui e, </a:t>
            </a:r>
            <a:r>
              <a:rPr lang="en-US" sz="2400" err="1">
                <a:solidFill>
                  <a:srgbClr val="F8F8F8"/>
                </a:solidFill>
                <a:effectLst/>
                <a:latin typeface="+mj-lt"/>
              </a:rPr>
              <a:t>tāiki</a:t>
            </a:r>
            <a:r>
              <a:rPr lang="en-US" sz="2400">
                <a:solidFill>
                  <a:srgbClr val="F8F8F8"/>
                </a:solidFill>
                <a:effectLst/>
                <a:latin typeface="+mj-lt"/>
              </a:rPr>
              <a:t> e!</a:t>
            </a:r>
          </a:p>
        </p:txBody>
      </p:sp>
      <p:sp>
        <p:nvSpPr>
          <p:cNvPr id="4" name="TextBox 3">
            <a:extLst>
              <a:ext uri="{FF2B5EF4-FFF2-40B4-BE49-F238E27FC236}">
                <a16:creationId xmlns:a16="http://schemas.microsoft.com/office/drawing/2014/main" id="{2A463E7D-2459-4085-B16C-D84133D1E9BC}"/>
              </a:ext>
            </a:extLst>
          </p:cNvPr>
          <p:cNvSpPr txBox="1"/>
          <p:nvPr userDrawn="1"/>
        </p:nvSpPr>
        <p:spPr>
          <a:xfrm>
            <a:off x="5574890" y="4498771"/>
            <a:ext cx="6300511" cy="1569660"/>
          </a:xfrm>
          <a:prstGeom prst="rect">
            <a:avLst/>
          </a:prstGeom>
          <a:noFill/>
        </p:spPr>
        <p:txBody>
          <a:bodyPr wrap="square" rtlCol="0">
            <a:spAutoFit/>
          </a:bodyPr>
          <a:lstStyle/>
          <a:p>
            <a:pPr marL="0" marR="0" algn="r">
              <a:spcBef>
                <a:spcPts val="0"/>
              </a:spcBef>
              <a:spcAft>
                <a:spcPts val="0"/>
              </a:spcAft>
            </a:pPr>
            <a:r>
              <a:rPr lang="en-US" sz="1600" i="1">
                <a:solidFill>
                  <a:srgbClr val="F8F8F8"/>
                </a:solidFill>
                <a:effectLst/>
                <a:latin typeface="+mj-lt"/>
              </a:rPr>
              <a:t>Bestow the life force of learning,</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Upon these repositories,</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So that aspiration of quality learning for our children is paramount,</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And remains at the forefront of all of our works,</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So that they may flourish and thrive,</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For all eternity!</a:t>
            </a:r>
            <a:r>
              <a:rPr lang="en-US" sz="1600">
                <a:solidFill>
                  <a:srgbClr val="F8F8F8"/>
                </a:solidFill>
                <a:effectLst/>
                <a:latin typeface="+mj-lt"/>
              </a:rPr>
              <a:t> </a:t>
            </a:r>
          </a:p>
        </p:txBody>
      </p:sp>
      <p:sp>
        <p:nvSpPr>
          <p:cNvPr id="8" name="TextBox 7">
            <a:extLst>
              <a:ext uri="{FF2B5EF4-FFF2-40B4-BE49-F238E27FC236}">
                <a16:creationId xmlns:a16="http://schemas.microsoft.com/office/drawing/2014/main" id="{66B97F04-28C0-4292-AE46-ADFDFCF57865}"/>
              </a:ext>
            </a:extLst>
          </p:cNvPr>
          <p:cNvSpPr txBox="1"/>
          <p:nvPr userDrawn="1"/>
        </p:nvSpPr>
        <p:spPr>
          <a:xfrm>
            <a:off x="578136" y="515384"/>
            <a:ext cx="6471592" cy="769441"/>
          </a:xfrm>
          <a:prstGeom prst="rect">
            <a:avLst/>
          </a:prstGeom>
          <a:noFill/>
        </p:spPr>
        <p:txBody>
          <a:bodyPr wrap="square" rtlCol="0">
            <a:spAutoFit/>
          </a:bodyPr>
          <a:lstStyle/>
          <a:p>
            <a:r>
              <a:rPr lang="en-NZ" sz="4400">
                <a:solidFill>
                  <a:srgbClr val="F8F8F8"/>
                </a:solidFill>
                <a:latin typeface="Avenir Next LT Pro Demi" panose="020B0704020202020204" pitchFamily="34" charset="0"/>
              </a:rPr>
              <a:t>Karakia </a:t>
            </a:r>
            <a:r>
              <a:rPr lang="en-NZ" sz="4400" err="1">
                <a:solidFill>
                  <a:srgbClr val="F8F8F8"/>
                </a:solidFill>
                <a:latin typeface="Avenir Next LT Pro Demi" panose="020B0704020202020204" pitchFamily="34" charset="0"/>
              </a:rPr>
              <a:t>timatanga</a:t>
            </a:r>
            <a:endParaRPr lang="en-NZ" sz="4400">
              <a:solidFill>
                <a:srgbClr val="F8F8F8"/>
              </a:solidFill>
              <a:latin typeface="Avenir Next LT Pro Demi" panose="020B0704020202020204" pitchFamily="34" charset="0"/>
            </a:endParaRPr>
          </a:p>
        </p:txBody>
      </p:sp>
    </p:spTree>
    <p:extLst>
      <p:ext uri="{BB962C8B-B14F-4D97-AF65-F5344CB8AC3E}">
        <p14:creationId xmlns:p14="http://schemas.microsoft.com/office/powerpoint/2010/main" val="3671972671"/>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Karakia timatanga">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6ECD9C-5A68-0046-BB80-27737E558B4C}"/>
              </a:ext>
            </a:extLst>
          </p:cNvPr>
          <p:cNvPicPr>
            <a:picLocks noChangeAspect="1"/>
          </p:cNvPicPr>
          <p:nvPr userDrawn="1"/>
        </p:nvPicPr>
        <p:blipFill>
          <a:blip r:embed="rId2"/>
          <a:srcRect/>
          <a:stretch/>
        </p:blipFill>
        <p:spPr>
          <a:xfrm>
            <a:off x="0" y="6080229"/>
            <a:ext cx="12192000" cy="783771"/>
          </a:xfrm>
          <a:prstGeom prst="rect">
            <a:avLst/>
          </a:prstGeom>
        </p:spPr>
      </p:pic>
      <p:sp>
        <p:nvSpPr>
          <p:cNvPr id="2" name="TextBox 1">
            <a:extLst>
              <a:ext uri="{FF2B5EF4-FFF2-40B4-BE49-F238E27FC236}">
                <a16:creationId xmlns:a16="http://schemas.microsoft.com/office/drawing/2014/main" id="{944C51E3-08EE-49AF-AE32-24F8D5CFA133}"/>
              </a:ext>
            </a:extLst>
          </p:cNvPr>
          <p:cNvSpPr txBox="1"/>
          <p:nvPr userDrawn="1"/>
        </p:nvSpPr>
        <p:spPr>
          <a:xfrm>
            <a:off x="578136" y="515384"/>
            <a:ext cx="6471592" cy="769441"/>
          </a:xfrm>
          <a:prstGeom prst="rect">
            <a:avLst/>
          </a:prstGeom>
          <a:noFill/>
        </p:spPr>
        <p:txBody>
          <a:bodyPr wrap="square" rtlCol="0">
            <a:spAutoFit/>
          </a:bodyPr>
          <a:lstStyle/>
          <a:p>
            <a:r>
              <a:rPr lang="en-NZ" sz="4400">
                <a:solidFill>
                  <a:srgbClr val="F8F8F8"/>
                </a:solidFill>
                <a:latin typeface="Avenir Next LT Pro Demi" panose="020B0704020202020204" pitchFamily="34" charset="0"/>
              </a:rPr>
              <a:t>Karakia </a:t>
            </a:r>
            <a:r>
              <a:rPr lang="en-NZ" sz="4400" err="1">
                <a:solidFill>
                  <a:srgbClr val="F8F8F8"/>
                </a:solidFill>
                <a:latin typeface="Avenir Next LT Pro Demi" panose="020B0704020202020204" pitchFamily="34" charset="0"/>
              </a:rPr>
              <a:t>whakamutunga</a:t>
            </a:r>
            <a:endParaRPr lang="en-NZ" sz="4400">
              <a:solidFill>
                <a:srgbClr val="F8F8F8"/>
              </a:solidFill>
              <a:latin typeface="Avenir Next LT Pro Demi" panose="020B0704020202020204" pitchFamily="34" charset="0"/>
            </a:endParaRPr>
          </a:p>
        </p:txBody>
      </p:sp>
      <p:sp>
        <p:nvSpPr>
          <p:cNvPr id="3" name="TextBox 2">
            <a:extLst>
              <a:ext uri="{FF2B5EF4-FFF2-40B4-BE49-F238E27FC236}">
                <a16:creationId xmlns:a16="http://schemas.microsoft.com/office/drawing/2014/main" id="{EC66FE91-FEA0-402D-AFE3-BD2F8005B1C1}"/>
              </a:ext>
            </a:extLst>
          </p:cNvPr>
          <p:cNvSpPr txBox="1"/>
          <p:nvPr userDrawn="1"/>
        </p:nvSpPr>
        <p:spPr>
          <a:xfrm>
            <a:off x="1044185" y="1604625"/>
            <a:ext cx="7728156" cy="2246769"/>
          </a:xfrm>
          <a:prstGeom prst="rect">
            <a:avLst/>
          </a:prstGeom>
          <a:noFill/>
        </p:spPr>
        <p:txBody>
          <a:bodyPr wrap="square" rtlCol="0">
            <a:spAutoFit/>
          </a:bodyPr>
          <a:lstStyle/>
          <a:p>
            <a:pPr>
              <a:spcBef>
                <a:spcPts val="0"/>
              </a:spcBef>
              <a:spcAft>
                <a:spcPts val="600"/>
              </a:spcAft>
            </a:pPr>
            <a:r>
              <a:rPr lang="en-US" sz="2400" err="1">
                <a:solidFill>
                  <a:srgbClr val="F8F8F8"/>
                </a:solidFill>
                <a:effectLst/>
                <a:latin typeface="Avenir Next LT Pro" panose="020B0504020202020204" pitchFamily="34" charset="0"/>
              </a:rPr>
              <a:t>Tēnei</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rā</a:t>
            </a:r>
            <a:r>
              <a:rPr lang="en-US" sz="2400">
                <a:solidFill>
                  <a:srgbClr val="F8F8F8"/>
                </a:solidFill>
                <a:effectLst/>
                <a:latin typeface="Avenir Next LT Pro" panose="020B0504020202020204" pitchFamily="34" charset="0"/>
              </a:rPr>
              <a:t> te </a:t>
            </a:r>
            <a:r>
              <a:rPr lang="en-US" sz="2400" err="1">
                <a:solidFill>
                  <a:srgbClr val="F8F8F8"/>
                </a:solidFill>
                <a:effectLst/>
                <a:latin typeface="Avenir Next LT Pro" panose="020B0504020202020204" pitchFamily="34" charset="0"/>
              </a:rPr>
              <a:t>whakairi</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ake</a:t>
            </a:r>
            <a:r>
              <a:rPr lang="en-US" sz="2400">
                <a:solidFill>
                  <a:srgbClr val="F8F8F8"/>
                </a:solidFill>
                <a:effectLst/>
                <a:latin typeface="Avenir Next LT Pro" panose="020B0504020202020204" pitchFamily="34" charset="0"/>
              </a:rPr>
              <a:t> i te </a:t>
            </a:r>
            <a:r>
              <a:rPr lang="en-US" sz="2400" err="1">
                <a:solidFill>
                  <a:srgbClr val="F8F8F8"/>
                </a:solidFill>
                <a:effectLst/>
                <a:latin typeface="Avenir Next LT Pro" panose="020B0504020202020204" pitchFamily="34" charset="0"/>
              </a:rPr>
              <a:t>kete</a:t>
            </a:r>
            <a:r>
              <a:rPr lang="en-US" sz="2400">
                <a:solidFill>
                  <a:srgbClr val="F8F8F8"/>
                </a:solidFill>
                <a:effectLst/>
                <a:latin typeface="Avenir Next LT Pro" panose="020B0504020202020204" pitchFamily="34" charset="0"/>
              </a:rPr>
              <a:t> o te wānanga, </a:t>
            </a:r>
          </a:p>
          <a:p>
            <a:pPr>
              <a:spcBef>
                <a:spcPts val="0"/>
              </a:spcBef>
              <a:spcAft>
                <a:spcPts val="600"/>
              </a:spcAft>
            </a:pPr>
            <a:r>
              <a:rPr lang="en-US" sz="2400" err="1">
                <a:solidFill>
                  <a:srgbClr val="F8F8F8"/>
                </a:solidFill>
                <a:effectLst/>
                <a:latin typeface="Avenir Next LT Pro" panose="020B0504020202020204" pitchFamily="34" charset="0"/>
              </a:rPr>
              <a:t>Tōna</a:t>
            </a:r>
            <a:r>
              <a:rPr lang="en-US" sz="2400">
                <a:solidFill>
                  <a:srgbClr val="F8F8F8"/>
                </a:solidFill>
                <a:effectLst/>
                <a:latin typeface="Avenir Next LT Pro" panose="020B0504020202020204" pitchFamily="34" charset="0"/>
              </a:rPr>
              <a:t> mauri </a:t>
            </a:r>
            <a:r>
              <a:rPr lang="en-US" sz="2400" err="1">
                <a:solidFill>
                  <a:srgbClr val="F8F8F8"/>
                </a:solidFill>
                <a:effectLst/>
                <a:latin typeface="Avenir Next LT Pro" panose="020B0504020202020204" pitchFamily="34" charset="0"/>
              </a:rPr>
              <a:t>nō</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runga</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nō</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Rangi</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nō</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raro</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nō</a:t>
            </a:r>
            <a:r>
              <a:rPr lang="en-US" sz="2400">
                <a:solidFill>
                  <a:srgbClr val="F8F8F8"/>
                </a:solidFill>
                <a:effectLst/>
                <a:latin typeface="Avenir Next LT Pro" panose="020B0504020202020204" pitchFamily="34" charset="0"/>
              </a:rPr>
              <a:t> Papa, </a:t>
            </a:r>
          </a:p>
          <a:p>
            <a:pPr>
              <a:spcBef>
                <a:spcPts val="0"/>
              </a:spcBef>
              <a:spcAft>
                <a:spcPts val="600"/>
              </a:spcAft>
            </a:pPr>
            <a:r>
              <a:rPr lang="en-US" sz="2400" err="1">
                <a:solidFill>
                  <a:srgbClr val="F8F8F8"/>
                </a:solidFill>
                <a:effectLst/>
                <a:latin typeface="Avenir Next LT Pro" panose="020B0504020202020204" pitchFamily="34" charset="0"/>
              </a:rPr>
              <a:t>Tēnei</a:t>
            </a:r>
            <a:r>
              <a:rPr lang="en-US" sz="2400">
                <a:solidFill>
                  <a:srgbClr val="F8F8F8"/>
                </a:solidFill>
                <a:effectLst/>
                <a:latin typeface="Avenir Next LT Pro" panose="020B0504020202020204" pitchFamily="34" charset="0"/>
              </a:rPr>
              <a:t> te mauri o te </a:t>
            </a:r>
            <a:r>
              <a:rPr lang="en-US" sz="2400" err="1">
                <a:solidFill>
                  <a:srgbClr val="F8F8F8"/>
                </a:solidFill>
                <a:effectLst/>
                <a:latin typeface="Avenir Next LT Pro" panose="020B0504020202020204" pitchFamily="34" charset="0"/>
              </a:rPr>
              <a:t>mātauranga</a:t>
            </a:r>
            <a:r>
              <a:rPr lang="en-US" sz="2400">
                <a:solidFill>
                  <a:srgbClr val="F8F8F8"/>
                </a:solidFill>
                <a:effectLst/>
                <a:latin typeface="Avenir Next LT Pro" panose="020B0504020202020204" pitchFamily="34" charset="0"/>
              </a:rPr>
              <a:t> ka </a:t>
            </a:r>
            <a:r>
              <a:rPr lang="en-US" sz="2400" err="1">
                <a:solidFill>
                  <a:srgbClr val="F8F8F8"/>
                </a:solidFill>
                <a:effectLst/>
                <a:latin typeface="Avenir Next LT Pro" panose="020B0504020202020204" pitchFamily="34" charset="0"/>
              </a:rPr>
              <a:t>whakatakina</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ake</a:t>
            </a:r>
            <a:r>
              <a:rPr lang="en-US" sz="2400">
                <a:solidFill>
                  <a:srgbClr val="F8F8F8"/>
                </a:solidFill>
                <a:effectLst/>
                <a:latin typeface="Avenir Next LT Pro" panose="020B0504020202020204" pitchFamily="34" charset="0"/>
              </a:rPr>
              <a:t>, </a:t>
            </a:r>
          </a:p>
          <a:p>
            <a:pPr>
              <a:spcBef>
                <a:spcPts val="0"/>
              </a:spcBef>
              <a:spcAft>
                <a:spcPts val="600"/>
              </a:spcAft>
            </a:pPr>
            <a:r>
              <a:rPr lang="en-US" sz="2400">
                <a:solidFill>
                  <a:srgbClr val="F8F8F8"/>
                </a:solidFill>
                <a:effectLst/>
                <a:latin typeface="Avenir Next LT Pro" panose="020B0504020202020204" pitchFamily="34" charset="0"/>
              </a:rPr>
              <a:t>Kia </a:t>
            </a:r>
            <a:r>
              <a:rPr lang="en-US" sz="2400" err="1">
                <a:solidFill>
                  <a:srgbClr val="F8F8F8"/>
                </a:solidFill>
                <a:effectLst/>
                <a:latin typeface="Avenir Next LT Pro" panose="020B0504020202020204" pitchFamily="34" charset="0"/>
              </a:rPr>
              <a:t>wātea</a:t>
            </a:r>
            <a:r>
              <a:rPr lang="en-US" sz="2400">
                <a:solidFill>
                  <a:srgbClr val="F8F8F8"/>
                </a:solidFill>
                <a:effectLst/>
                <a:latin typeface="Avenir Next LT Pro" panose="020B0504020202020204" pitchFamily="34" charset="0"/>
              </a:rPr>
              <a:t> ai </a:t>
            </a:r>
            <a:r>
              <a:rPr lang="en-US" sz="2400" err="1">
                <a:solidFill>
                  <a:srgbClr val="F8F8F8"/>
                </a:solidFill>
                <a:effectLst/>
                <a:latin typeface="Avenir Next LT Pro" panose="020B0504020202020204" pitchFamily="34" charset="0"/>
              </a:rPr>
              <a:t>ēnei</a:t>
            </a:r>
            <a:r>
              <a:rPr lang="en-US" sz="2400">
                <a:solidFill>
                  <a:srgbClr val="F8F8F8"/>
                </a:solidFill>
                <a:effectLst/>
                <a:latin typeface="Avenir Next LT Pro" panose="020B0504020202020204" pitchFamily="34" charset="0"/>
              </a:rPr>
              <a:t> </a:t>
            </a:r>
            <a:r>
              <a:rPr lang="en-US" sz="2400" err="1">
                <a:solidFill>
                  <a:srgbClr val="F8F8F8"/>
                </a:solidFill>
                <a:effectLst/>
                <a:latin typeface="Avenir Next LT Pro" panose="020B0504020202020204" pitchFamily="34" charset="0"/>
              </a:rPr>
              <a:t>pūkenga</a:t>
            </a:r>
            <a:r>
              <a:rPr lang="en-US" sz="2400">
                <a:solidFill>
                  <a:srgbClr val="F8F8F8"/>
                </a:solidFill>
                <a:effectLst/>
                <a:latin typeface="Avenir Next LT Pro" panose="020B0504020202020204" pitchFamily="34" charset="0"/>
              </a:rPr>
              <a:t>, </a:t>
            </a:r>
          </a:p>
          <a:p>
            <a:pPr>
              <a:spcBef>
                <a:spcPts val="0"/>
              </a:spcBef>
              <a:spcAft>
                <a:spcPts val="600"/>
              </a:spcAft>
            </a:pPr>
            <a:r>
              <a:rPr lang="en-US" sz="2400">
                <a:solidFill>
                  <a:srgbClr val="F8F8F8"/>
                </a:solidFill>
                <a:effectLst/>
                <a:latin typeface="Avenir Next LT Pro" panose="020B0504020202020204" pitchFamily="34" charset="0"/>
              </a:rPr>
              <a:t>Hui e, </a:t>
            </a:r>
            <a:r>
              <a:rPr lang="en-US" sz="2400" err="1">
                <a:solidFill>
                  <a:srgbClr val="F8F8F8"/>
                </a:solidFill>
                <a:effectLst/>
                <a:latin typeface="Avenir Next LT Pro" panose="020B0504020202020204" pitchFamily="34" charset="0"/>
              </a:rPr>
              <a:t>tāiki</a:t>
            </a:r>
            <a:r>
              <a:rPr lang="en-US" sz="2400">
                <a:solidFill>
                  <a:srgbClr val="F8F8F8"/>
                </a:solidFill>
                <a:effectLst/>
                <a:latin typeface="Avenir Next LT Pro" panose="020B0504020202020204" pitchFamily="34" charset="0"/>
              </a:rPr>
              <a:t> e! </a:t>
            </a:r>
          </a:p>
        </p:txBody>
      </p:sp>
      <p:sp>
        <p:nvSpPr>
          <p:cNvPr id="4" name="TextBox 3">
            <a:extLst>
              <a:ext uri="{FF2B5EF4-FFF2-40B4-BE49-F238E27FC236}">
                <a16:creationId xmlns:a16="http://schemas.microsoft.com/office/drawing/2014/main" id="{2A463E7D-2459-4085-B16C-D84133D1E9BC}"/>
              </a:ext>
            </a:extLst>
          </p:cNvPr>
          <p:cNvSpPr txBox="1"/>
          <p:nvPr userDrawn="1"/>
        </p:nvSpPr>
        <p:spPr>
          <a:xfrm>
            <a:off x="5038050" y="4634456"/>
            <a:ext cx="6837352" cy="1323439"/>
          </a:xfrm>
          <a:prstGeom prst="rect">
            <a:avLst/>
          </a:prstGeom>
          <a:noFill/>
        </p:spPr>
        <p:txBody>
          <a:bodyPr wrap="square" rtlCol="0">
            <a:spAutoFit/>
          </a:bodyPr>
          <a:lstStyle/>
          <a:p>
            <a:pPr marL="0" marR="0" algn="r">
              <a:spcBef>
                <a:spcPts val="0"/>
              </a:spcBef>
              <a:spcAft>
                <a:spcPts val="0"/>
              </a:spcAft>
            </a:pPr>
            <a:r>
              <a:rPr lang="en-US" sz="1600" i="1">
                <a:solidFill>
                  <a:srgbClr val="F8F8F8"/>
                </a:solidFill>
                <a:effectLst/>
                <a:latin typeface="+mj-lt"/>
              </a:rPr>
              <a:t>May we close these discussions of learning,</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Whose essence is derived from both divine and earthly sources,</a:t>
            </a:r>
            <a:r>
              <a:rPr lang="en-US" sz="1600">
                <a:solidFill>
                  <a:srgbClr val="F8F8F8"/>
                </a:solidFill>
                <a:effectLst/>
                <a:latin typeface="+mj-lt"/>
              </a:rPr>
              <a:t> </a:t>
            </a:r>
          </a:p>
          <a:p>
            <a:pPr marL="0" marR="0" algn="r">
              <a:spcBef>
                <a:spcPts val="0"/>
              </a:spcBef>
              <a:spcAft>
                <a:spcPts val="0"/>
              </a:spcAft>
            </a:pPr>
            <a:r>
              <a:rPr lang="en-US" sz="1600" i="1">
                <a:solidFill>
                  <a:srgbClr val="F8F8F8"/>
                </a:solidFill>
                <a:effectLst/>
                <a:latin typeface="+mj-lt"/>
              </a:rPr>
              <a:t>The life force of knowledge is reaffirmed  </a:t>
            </a:r>
            <a:endParaRPr lang="en-US" sz="1600">
              <a:solidFill>
                <a:srgbClr val="F8F8F8"/>
              </a:solidFill>
              <a:effectLst/>
              <a:latin typeface="+mj-lt"/>
            </a:endParaRPr>
          </a:p>
          <a:p>
            <a:pPr marL="0" marR="0" algn="r">
              <a:spcBef>
                <a:spcPts val="0"/>
              </a:spcBef>
              <a:spcAft>
                <a:spcPts val="0"/>
              </a:spcAft>
            </a:pPr>
            <a:r>
              <a:rPr lang="en-US" sz="1600" i="1">
                <a:solidFill>
                  <a:srgbClr val="F8F8F8"/>
                </a:solidFill>
                <a:effectLst/>
                <a:latin typeface="+mj-lt"/>
              </a:rPr>
              <a:t>to allow this gathering to finish, </a:t>
            </a:r>
          </a:p>
          <a:p>
            <a:pPr marL="0" marR="0" algn="r">
              <a:spcBef>
                <a:spcPts val="0"/>
              </a:spcBef>
              <a:spcAft>
                <a:spcPts val="0"/>
              </a:spcAft>
            </a:pPr>
            <a:r>
              <a:rPr lang="en-US" sz="1600" i="1">
                <a:solidFill>
                  <a:srgbClr val="F8F8F8"/>
                </a:solidFill>
                <a:effectLst/>
                <a:latin typeface="+mj-lt"/>
              </a:rPr>
              <a:t>Forever bound!</a:t>
            </a:r>
            <a:r>
              <a:rPr lang="en-US" sz="1600">
                <a:solidFill>
                  <a:srgbClr val="F8F8F8"/>
                </a:solidFill>
                <a:effectLst/>
                <a:latin typeface="+mj-lt"/>
              </a:rPr>
              <a:t> </a:t>
            </a:r>
          </a:p>
        </p:txBody>
      </p:sp>
    </p:spTree>
    <p:extLst>
      <p:ext uri="{BB962C8B-B14F-4D97-AF65-F5344CB8AC3E}">
        <p14:creationId xmlns:p14="http://schemas.microsoft.com/office/powerpoint/2010/main" val="2480904675"/>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karakia blu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6ECD9C-5A68-0046-BB80-27737E558B4C}"/>
              </a:ext>
            </a:extLst>
          </p:cNvPr>
          <p:cNvPicPr>
            <a:picLocks noChangeAspect="1"/>
          </p:cNvPicPr>
          <p:nvPr userDrawn="1"/>
        </p:nvPicPr>
        <p:blipFill>
          <a:blip r:embed="rId2"/>
          <a:srcRect/>
          <a:stretch/>
        </p:blipFill>
        <p:spPr>
          <a:xfrm>
            <a:off x="0" y="6080229"/>
            <a:ext cx="12192000" cy="783771"/>
          </a:xfrm>
          <a:prstGeom prst="rect">
            <a:avLst/>
          </a:prstGeom>
        </p:spPr>
      </p:pic>
      <p:sp>
        <p:nvSpPr>
          <p:cNvPr id="7" name="Title 6">
            <a:extLst>
              <a:ext uri="{FF2B5EF4-FFF2-40B4-BE49-F238E27FC236}">
                <a16:creationId xmlns:a16="http://schemas.microsoft.com/office/drawing/2014/main" id="{69F56D51-3D65-436F-AC09-BF9644692D5D}"/>
              </a:ext>
            </a:extLst>
          </p:cNvPr>
          <p:cNvSpPr>
            <a:spLocks noGrp="1"/>
          </p:cNvSpPr>
          <p:nvPr>
            <p:ph type="title" hasCustomPrompt="1"/>
          </p:nvPr>
        </p:nvSpPr>
        <p:spPr>
          <a:xfrm>
            <a:off x="578136" y="365125"/>
            <a:ext cx="7792556" cy="1325563"/>
          </a:xfrm>
        </p:spPr>
        <p:txBody>
          <a:bodyPr/>
          <a:lstStyle>
            <a:lvl1pPr>
              <a:defRPr>
                <a:solidFill>
                  <a:srgbClr val="F8F8F8"/>
                </a:solidFill>
                <a:latin typeface="Avenir Next LT Pro Demi" panose="020B0704020202020204" pitchFamily="34" charset="0"/>
              </a:defRPr>
            </a:lvl1pPr>
          </a:lstStyle>
          <a:p>
            <a:r>
              <a:rPr lang="en-US"/>
              <a:t>Type heading in here</a:t>
            </a:r>
            <a:endParaRPr lang="en-NZ"/>
          </a:p>
        </p:txBody>
      </p:sp>
      <p:sp>
        <p:nvSpPr>
          <p:cNvPr id="13" name="Text Placeholder 12">
            <a:extLst>
              <a:ext uri="{FF2B5EF4-FFF2-40B4-BE49-F238E27FC236}">
                <a16:creationId xmlns:a16="http://schemas.microsoft.com/office/drawing/2014/main" id="{59CAB813-2D10-4C77-9AF9-6452820884F7}"/>
              </a:ext>
            </a:extLst>
          </p:cNvPr>
          <p:cNvSpPr>
            <a:spLocks noGrp="1"/>
          </p:cNvSpPr>
          <p:nvPr>
            <p:ph type="body" sz="quarter" idx="10"/>
          </p:nvPr>
        </p:nvSpPr>
        <p:spPr>
          <a:xfrm>
            <a:off x="1079500" y="1976438"/>
            <a:ext cx="7215188" cy="2914650"/>
          </a:xfrm>
        </p:spPr>
        <p:txBody>
          <a:bodyPr>
            <a:normAutofit/>
          </a:bodyPr>
          <a:lstStyle>
            <a:lvl1pPr marL="0" indent="0">
              <a:buNone/>
              <a:defRPr sz="2400" baseline="0">
                <a:solidFill>
                  <a:srgbClr val="F8F8F8"/>
                </a:solidFill>
                <a:latin typeface="Avenir Next LT Pro" panose="020B0504020202020204" pitchFamily="34" charset="0"/>
              </a:defRPr>
            </a:lvl1pPr>
          </a:lstStyle>
          <a:p>
            <a:pPr lvl="0"/>
            <a:endParaRPr lang="en-NZ"/>
          </a:p>
        </p:txBody>
      </p:sp>
      <p:sp>
        <p:nvSpPr>
          <p:cNvPr id="15" name="Text Placeholder 14">
            <a:extLst>
              <a:ext uri="{FF2B5EF4-FFF2-40B4-BE49-F238E27FC236}">
                <a16:creationId xmlns:a16="http://schemas.microsoft.com/office/drawing/2014/main" id="{5B9960B2-6211-4306-82D8-1551CAEA8B9B}"/>
              </a:ext>
            </a:extLst>
          </p:cNvPr>
          <p:cNvSpPr>
            <a:spLocks noGrp="1"/>
          </p:cNvSpPr>
          <p:nvPr>
            <p:ph type="body" sz="quarter" idx="11"/>
          </p:nvPr>
        </p:nvSpPr>
        <p:spPr>
          <a:xfrm>
            <a:off x="6194425" y="4413250"/>
            <a:ext cx="5722938" cy="1666875"/>
          </a:xfrm>
        </p:spPr>
        <p:txBody>
          <a:bodyPr>
            <a:normAutofit/>
          </a:bodyPr>
          <a:lstStyle>
            <a:lvl1pPr marL="0" indent="0">
              <a:buNone/>
              <a:defRPr sz="1600" b="0" i="1" baseline="0">
                <a:solidFill>
                  <a:srgbClr val="F8F8F8"/>
                </a:solidFill>
                <a:latin typeface="Avenir Next LT Pro" panose="020B0504020202020204" pitchFamily="34" charset="0"/>
              </a:defRPr>
            </a:lvl1pPr>
          </a:lstStyle>
          <a:p>
            <a:pPr lvl="0"/>
            <a:endParaRPr lang="en-NZ"/>
          </a:p>
        </p:txBody>
      </p:sp>
    </p:spTree>
    <p:extLst>
      <p:ext uri="{BB962C8B-B14F-4D97-AF65-F5344CB8AC3E}">
        <p14:creationId xmlns:p14="http://schemas.microsoft.com/office/powerpoint/2010/main" val="3543978432"/>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column layout with object whit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DC82F7-2321-B348-92D6-755AA57D758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3" name="Text Placeholder 12">
            <a:extLst>
              <a:ext uri="{FF2B5EF4-FFF2-40B4-BE49-F238E27FC236}">
                <a16:creationId xmlns:a16="http://schemas.microsoft.com/office/drawing/2014/main" id="{699E1929-09D9-B249-82AD-E97CA86EAF17}"/>
              </a:ext>
            </a:extLst>
          </p:cNvPr>
          <p:cNvSpPr>
            <a:spLocks noGrp="1"/>
          </p:cNvSpPr>
          <p:nvPr>
            <p:ph type="body" sz="quarter" idx="15" hasCustomPrompt="1"/>
          </p:nvPr>
        </p:nvSpPr>
        <p:spPr>
          <a:xfrm>
            <a:off x="659015" y="1659939"/>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a:t>
            </a:r>
          </a:p>
        </p:txBody>
      </p:sp>
      <p:sp>
        <p:nvSpPr>
          <p:cNvPr id="25" name="Text Placeholder 22">
            <a:extLst>
              <a:ext uri="{FF2B5EF4-FFF2-40B4-BE49-F238E27FC236}">
                <a16:creationId xmlns:a16="http://schemas.microsoft.com/office/drawing/2014/main" id="{A5DA5F46-65A9-8841-9E77-A53D215DAA4B}"/>
              </a:ext>
            </a:extLst>
          </p:cNvPr>
          <p:cNvSpPr>
            <a:spLocks noGrp="1"/>
          </p:cNvSpPr>
          <p:nvPr>
            <p:ph type="body" sz="quarter" idx="17" hasCustomPrompt="1"/>
          </p:nvPr>
        </p:nvSpPr>
        <p:spPr>
          <a:xfrm>
            <a:off x="659015" y="2131386"/>
            <a:ext cx="5036159" cy="3147624"/>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11" name="Picture 10">
            <a:extLst>
              <a:ext uri="{FF2B5EF4-FFF2-40B4-BE49-F238E27FC236}">
                <a16:creationId xmlns:a16="http://schemas.microsoft.com/office/drawing/2014/main" id="{DB43168E-66B6-8C4B-ACF2-472535DD2264}"/>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8" name="Content Placeholder 2">
            <a:extLst>
              <a:ext uri="{FF2B5EF4-FFF2-40B4-BE49-F238E27FC236}">
                <a16:creationId xmlns:a16="http://schemas.microsoft.com/office/drawing/2014/main" id="{7F084554-0E43-44A7-A931-B37551ABF543}"/>
              </a:ext>
            </a:extLst>
          </p:cNvPr>
          <p:cNvSpPr>
            <a:spLocks noGrp="1"/>
          </p:cNvSpPr>
          <p:nvPr>
            <p:ph sz="quarter" idx="18" hasCustomPrompt="1"/>
          </p:nvPr>
        </p:nvSpPr>
        <p:spPr>
          <a:xfrm>
            <a:off x="6096000" y="2132013"/>
            <a:ext cx="5329238" cy="3146997"/>
          </a:xfrm>
        </p:spPr>
        <p:txBody>
          <a:bodyPr anchor="ctr">
            <a:normAutofit/>
          </a:bodyPr>
          <a:lstStyle>
            <a:lvl1pPr marL="0" indent="0" algn="ctr">
              <a:buNone/>
              <a:defRPr sz="1400" b="1"/>
            </a:lvl1pPr>
          </a:lstStyle>
          <a:p>
            <a:pPr lvl="0"/>
            <a:r>
              <a:rPr lang="en-US"/>
              <a:t>image/chart/table</a:t>
            </a:r>
            <a:endParaRPr lang="uk-UA"/>
          </a:p>
        </p:txBody>
      </p:sp>
      <p:sp>
        <p:nvSpPr>
          <p:cNvPr id="9" name="Title 3">
            <a:extLst>
              <a:ext uri="{FF2B5EF4-FFF2-40B4-BE49-F238E27FC236}">
                <a16:creationId xmlns:a16="http://schemas.microsoft.com/office/drawing/2014/main" id="{49BC94A6-AF9B-464B-8BDD-AC56601989D5}"/>
              </a:ext>
            </a:extLst>
          </p:cNvPr>
          <p:cNvSpPr>
            <a:spLocks noGrp="1"/>
          </p:cNvSpPr>
          <p:nvPr>
            <p:ph type="title" hasCustomPrompt="1"/>
          </p:nvPr>
        </p:nvSpPr>
        <p:spPr>
          <a:xfrm>
            <a:off x="565608" y="348792"/>
            <a:ext cx="10859630"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Tree>
    <p:extLst>
      <p:ext uri="{BB962C8B-B14F-4D97-AF65-F5344CB8AC3E}">
        <p14:creationId xmlns:p14="http://schemas.microsoft.com/office/powerpoint/2010/main" val="3444128805"/>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olumn layout with object blue">
    <p:bg>
      <p:bgPr>
        <a:solidFill>
          <a:schemeClr val="tx2"/>
        </a:solidFill>
        <a:effectLst/>
      </p:bgPr>
    </p:bg>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3911B62F-0403-0B44-B53E-61512AC9015E}"/>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a:t>
            </a:r>
          </a:p>
        </p:txBody>
      </p:sp>
      <p:sp>
        <p:nvSpPr>
          <p:cNvPr id="11" name="Text Placeholder 22">
            <a:extLst>
              <a:ext uri="{FF2B5EF4-FFF2-40B4-BE49-F238E27FC236}">
                <a16:creationId xmlns:a16="http://schemas.microsoft.com/office/drawing/2014/main" id="{49B9F458-71D2-0741-8A54-C00034ADEF41}"/>
              </a:ext>
            </a:extLst>
          </p:cNvPr>
          <p:cNvSpPr>
            <a:spLocks noGrp="1"/>
          </p:cNvSpPr>
          <p:nvPr>
            <p:ph type="body" sz="quarter" idx="14" hasCustomPrompt="1"/>
          </p:nvPr>
        </p:nvSpPr>
        <p:spPr>
          <a:xfrm>
            <a:off x="659015" y="2131386"/>
            <a:ext cx="5036159" cy="3166478"/>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2" name="Rectangle 11">
            <a:extLst>
              <a:ext uri="{FF2B5EF4-FFF2-40B4-BE49-F238E27FC236}">
                <a16:creationId xmlns:a16="http://schemas.microsoft.com/office/drawing/2014/main" id="{EF63E775-9479-7B48-AD0A-42F1D6170F63}"/>
              </a:ext>
            </a:extLst>
          </p:cNvPr>
          <p:cNvSpPr/>
          <p:nvPr userDrawn="1"/>
        </p:nvSpPr>
        <p:spPr>
          <a:xfrm>
            <a:off x="77556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7" name="Picture 16">
            <a:extLst>
              <a:ext uri="{FF2B5EF4-FFF2-40B4-BE49-F238E27FC236}">
                <a16:creationId xmlns:a16="http://schemas.microsoft.com/office/drawing/2014/main" id="{EF8FE86E-5FD4-5B43-93BF-3D994DCFFE3F}"/>
              </a:ext>
            </a:extLst>
          </p:cNvPr>
          <p:cNvPicPr>
            <a:picLocks noChangeAspect="1"/>
          </p:cNvPicPr>
          <p:nvPr userDrawn="1"/>
        </p:nvPicPr>
        <p:blipFill>
          <a:blip r:embed="rId2"/>
          <a:srcRect/>
          <a:stretch/>
        </p:blipFill>
        <p:spPr>
          <a:xfrm>
            <a:off x="0" y="5480402"/>
            <a:ext cx="925286" cy="1387929"/>
          </a:xfrm>
          <a:prstGeom prst="rect">
            <a:avLst/>
          </a:prstGeom>
        </p:spPr>
      </p:pic>
      <p:sp>
        <p:nvSpPr>
          <p:cNvPr id="13" name="Content Placeholder 2">
            <a:extLst>
              <a:ext uri="{FF2B5EF4-FFF2-40B4-BE49-F238E27FC236}">
                <a16:creationId xmlns:a16="http://schemas.microsoft.com/office/drawing/2014/main" id="{64BAE656-0F51-4464-8C29-F32BF764F9D9}"/>
              </a:ext>
            </a:extLst>
          </p:cNvPr>
          <p:cNvSpPr>
            <a:spLocks noGrp="1"/>
          </p:cNvSpPr>
          <p:nvPr>
            <p:ph sz="quarter" idx="18" hasCustomPrompt="1"/>
          </p:nvPr>
        </p:nvSpPr>
        <p:spPr>
          <a:xfrm>
            <a:off x="6096000" y="2132013"/>
            <a:ext cx="5329238" cy="3146997"/>
          </a:xfrm>
        </p:spPr>
        <p:txBody>
          <a:bodyPr anchor="ctr">
            <a:normAutofit/>
          </a:bodyPr>
          <a:lstStyle>
            <a:lvl1pPr marL="0" indent="0" algn="ctr">
              <a:buNone/>
              <a:defRPr sz="1400" b="1"/>
            </a:lvl1pPr>
          </a:lstStyle>
          <a:p>
            <a:pPr lvl="0"/>
            <a:r>
              <a:rPr lang="en-US"/>
              <a:t>image/chart/table</a:t>
            </a:r>
            <a:endParaRPr lang="uk-UA"/>
          </a:p>
        </p:txBody>
      </p:sp>
      <p:sp>
        <p:nvSpPr>
          <p:cNvPr id="14" name="Title 3">
            <a:extLst>
              <a:ext uri="{FF2B5EF4-FFF2-40B4-BE49-F238E27FC236}">
                <a16:creationId xmlns:a16="http://schemas.microsoft.com/office/drawing/2014/main" id="{B05FAE2D-A75D-4E79-AAC4-36BEA901E0DA}"/>
              </a:ext>
            </a:extLst>
          </p:cNvPr>
          <p:cNvSpPr>
            <a:spLocks noGrp="1"/>
          </p:cNvSpPr>
          <p:nvPr>
            <p:ph type="title" hasCustomPrompt="1"/>
          </p:nvPr>
        </p:nvSpPr>
        <p:spPr>
          <a:xfrm>
            <a:off x="565608" y="348792"/>
            <a:ext cx="11626392" cy="953039"/>
          </a:xfrm>
        </p:spPr>
        <p:txBody>
          <a:bodyPr anchor="b"/>
          <a:lstStyle>
            <a:lvl1pPr algn="l">
              <a:defRPr b="1">
                <a:solidFill>
                  <a:schemeClr val="bg1"/>
                </a:solidFill>
                <a:latin typeface="Avenir Next LT Pro Demi" panose="020B0704020202020204" pitchFamily="34" charset="0"/>
              </a:defRPr>
            </a:lvl1pPr>
          </a:lstStyle>
          <a:p>
            <a:r>
              <a:rPr lang="en-US"/>
              <a:t>Type heading in here</a:t>
            </a:r>
            <a:endParaRPr lang="uk-UA"/>
          </a:p>
        </p:txBody>
      </p:sp>
    </p:spTree>
    <p:extLst>
      <p:ext uri="{BB962C8B-B14F-4D97-AF65-F5344CB8AC3E}">
        <p14:creationId xmlns:p14="http://schemas.microsoft.com/office/powerpoint/2010/main" val="2823404690"/>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lue te reo">
    <p:bg>
      <p:bgPr>
        <a:solidFill>
          <a:schemeClr val="tx2"/>
        </a:solidFill>
        <a:effectLst/>
      </p:bgPr>
    </p:bg>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3714A7BD-4DA9-9E4E-9672-D592219F1CEC}"/>
              </a:ext>
            </a:extLst>
          </p:cNvPr>
          <p:cNvPicPr>
            <a:picLocks noChangeAspect="1"/>
          </p:cNvPicPr>
          <p:nvPr userDrawn="1"/>
        </p:nvPicPr>
        <p:blipFill>
          <a:blip r:embed="rId2"/>
          <a:srcRect/>
          <a:stretch/>
        </p:blipFill>
        <p:spPr>
          <a:xfrm>
            <a:off x="592781" y="4664313"/>
            <a:ext cx="4325208" cy="2198349"/>
          </a:xfrm>
          <a:prstGeom prst="rect">
            <a:avLst/>
          </a:prstGeom>
        </p:spPr>
      </p:pic>
      <p:sp>
        <p:nvSpPr>
          <p:cNvPr id="8" name="Text Placeholder 2">
            <a:extLst>
              <a:ext uri="{FF2B5EF4-FFF2-40B4-BE49-F238E27FC236}">
                <a16:creationId xmlns:a16="http://schemas.microsoft.com/office/drawing/2014/main" id="{9B81B06F-4630-5F45-AF24-3D8BF1F37B24}"/>
              </a:ext>
            </a:extLst>
          </p:cNvPr>
          <p:cNvSpPr>
            <a:spLocks noGrp="1"/>
          </p:cNvSpPr>
          <p:nvPr>
            <p:ph type="body" sz="quarter" idx="10" hasCustomPrompt="1"/>
          </p:nvPr>
        </p:nvSpPr>
        <p:spPr>
          <a:xfrm>
            <a:off x="5623359" y="878900"/>
            <a:ext cx="5802313" cy="1778500"/>
          </a:xfrm>
        </p:spPr>
        <p:txBody>
          <a:bodyPr wrap="square" tIns="46800">
            <a:spAutoFit/>
          </a:bodyPr>
          <a:lstStyle>
            <a:lvl1pPr marL="14288" indent="-14288" algn="l">
              <a:lnSpc>
                <a:spcPct val="90000"/>
              </a:lnSpc>
              <a:buNone/>
              <a:tabLst/>
              <a:defRPr sz="6000" b="1" i="0">
                <a:solidFill>
                  <a:schemeClr val="bg1"/>
                </a:solidFill>
                <a:latin typeface="Avenir Next LT Pro Demi" panose="020B0704020202020204" pitchFamily="34" charset="0"/>
              </a:defRPr>
            </a:lvl1pPr>
            <a:lvl2pPr>
              <a:defRPr b="1" i="0">
                <a:latin typeface="Brown" pitchFamily="2" charset="77"/>
              </a:defRPr>
            </a:lvl2pPr>
            <a:lvl3pPr>
              <a:defRPr b="1" i="0">
                <a:latin typeface="Brown" pitchFamily="2" charset="77"/>
              </a:defRPr>
            </a:lvl3pPr>
            <a:lvl4pPr>
              <a:defRPr b="1" i="0">
                <a:latin typeface="Brown" pitchFamily="2" charset="77"/>
              </a:defRPr>
            </a:lvl4pPr>
            <a:lvl5pPr>
              <a:defRPr b="1" i="0">
                <a:latin typeface="Brown" pitchFamily="2" charset="77"/>
              </a:defRPr>
            </a:lvl5pPr>
          </a:lstStyle>
          <a:p>
            <a:pPr lvl="0"/>
            <a:r>
              <a:rPr lang="en-US"/>
              <a:t>Click to edit title slide</a:t>
            </a:r>
          </a:p>
        </p:txBody>
      </p:sp>
      <p:sp>
        <p:nvSpPr>
          <p:cNvPr id="9" name="Text Placeholder 3">
            <a:extLst>
              <a:ext uri="{FF2B5EF4-FFF2-40B4-BE49-F238E27FC236}">
                <a16:creationId xmlns:a16="http://schemas.microsoft.com/office/drawing/2014/main" id="{693DCE8E-A976-2649-A9FD-B23731D7AC13}"/>
              </a:ext>
            </a:extLst>
          </p:cNvPr>
          <p:cNvSpPr>
            <a:spLocks noGrp="1"/>
          </p:cNvSpPr>
          <p:nvPr>
            <p:ph type="body" sz="quarter" idx="11" hasCustomPrompt="1"/>
          </p:nvPr>
        </p:nvSpPr>
        <p:spPr>
          <a:xfrm>
            <a:off x="5623359" y="2847426"/>
            <a:ext cx="5689600" cy="770980"/>
          </a:xfrm>
        </p:spPr>
        <p:txBody>
          <a:bodyPr>
            <a:spAutoFit/>
          </a:bodyPr>
          <a:lstStyle>
            <a:lvl1pPr marL="14288" indent="-14288">
              <a:buNone/>
              <a:tabLst/>
              <a:defRPr sz="4000" b="1" i="0">
                <a:solidFill>
                  <a:schemeClr val="bg2"/>
                </a:solidFill>
                <a:latin typeface="Avenir Next LT Pro Demi" panose="020B0704020202020204" pitchFamily="34" charset="0"/>
              </a:defRPr>
            </a:lvl1pPr>
            <a:lvl2pPr>
              <a:buNone/>
              <a:defRPr b="0" i="0">
                <a:latin typeface="Avenir Next Medium" panose="020B0503020202020204" pitchFamily="34" charset="0"/>
              </a:defRPr>
            </a:lvl2pPr>
            <a:lvl3pPr>
              <a:buNone/>
              <a:defRPr b="0" i="0">
                <a:latin typeface="Avenir Next Medium" panose="020B0503020202020204" pitchFamily="34" charset="0"/>
              </a:defRPr>
            </a:lvl3pPr>
            <a:lvl4pPr>
              <a:buNone/>
              <a:defRPr b="0" i="0">
                <a:latin typeface="Avenir Next Medium" panose="020B0503020202020204" pitchFamily="34" charset="0"/>
              </a:defRPr>
            </a:lvl4pPr>
            <a:lvl5pPr>
              <a:buNone/>
              <a:defRPr b="0" i="0">
                <a:latin typeface="Avenir Next Medium" panose="020B0503020202020204" pitchFamily="34" charset="0"/>
              </a:defRPr>
            </a:lvl5pPr>
          </a:lstStyle>
          <a:p>
            <a:pPr lvl="0"/>
            <a:r>
              <a:rPr lang="en-US"/>
              <a:t>Click here to add text</a:t>
            </a:r>
          </a:p>
        </p:txBody>
      </p:sp>
      <p:sp>
        <p:nvSpPr>
          <p:cNvPr id="10" name="Text Placeholder 16">
            <a:extLst>
              <a:ext uri="{FF2B5EF4-FFF2-40B4-BE49-F238E27FC236}">
                <a16:creationId xmlns:a16="http://schemas.microsoft.com/office/drawing/2014/main" id="{6EBF895A-6850-E543-A996-41275983727C}"/>
              </a:ext>
            </a:extLst>
          </p:cNvPr>
          <p:cNvSpPr>
            <a:spLocks noGrp="1"/>
          </p:cNvSpPr>
          <p:nvPr>
            <p:ph type="body" sz="quarter" idx="12" hasCustomPrompt="1"/>
          </p:nvPr>
        </p:nvSpPr>
        <p:spPr>
          <a:xfrm>
            <a:off x="5623360" y="3699172"/>
            <a:ext cx="4330110" cy="892552"/>
          </a:xfrm>
        </p:spPr>
        <p:txBody>
          <a:bodyPr wrap="square">
            <a:spAutoFit/>
          </a:bodyPr>
          <a:lstStyle>
            <a:lvl1pPr marL="14288" indent="-14288">
              <a:lnSpc>
                <a:spcPct val="100000"/>
              </a:lnSpc>
              <a:buNone/>
              <a:tabLst/>
              <a:defRPr sz="2600" b="0" i="0">
                <a:solidFill>
                  <a:schemeClr val="accent2"/>
                </a:solidFill>
                <a:latin typeface="Avenir Next LT Pro Light" panose="020B0304020202020204" pitchFamily="34" charset="0"/>
              </a:defRPr>
            </a:lvl1pPr>
            <a:lvl2pPr>
              <a:buNone/>
              <a:defRPr>
                <a:latin typeface="Avenir Next" panose="020B0503020202020204" pitchFamily="34" charset="0"/>
              </a:defRPr>
            </a:lvl2pPr>
            <a:lvl3pPr>
              <a:buNone/>
              <a:defRPr>
                <a:latin typeface="Avenir Next" panose="020B0503020202020204" pitchFamily="34" charset="0"/>
              </a:defRPr>
            </a:lvl3pPr>
            <a:lvl4pPr>
              <a:buNone/>
              <a:defRPr>
                <a:latin typeface="Avenir Next" panose="020B0503020202020204" pitchFamily="34" charset="0"/>
              </a:defRPr>
            </a:lvl4pPr>
            <a:lvl5pPr>
              <a:buNone/>
              <a:defRPr>
                <a:latin typeface="Avenir Next" panose="020B0503020202020204" pitchFamily="34" charset="0"/>
              </a:defRPr>
            </a:lvl5pPr>
          </a:lstStyle>
          <a:p>
            <a:pPr lvl="0"/>
            <a:r>
              <a:rPr lang="en-US"/>
              <a:t>Click here to add description text</a:t>
            </a:r>
          </a:p>
        </p:txBody>
      </p:sp>
      <p:pic>
        <p:nvPicPr>
          <p:cNvPr id="61" name="Picture 60" descr="Text&#10;&#10;Description automatically generated">
            <a:extLst>
              <a:ext uri="{FF2B5EF4-FFF2-40B4-BE49-F238E27FC236}">
                <a16:creationId xmlns:a16="http://schemas.microsoft.com/office/drawing/2014/main" id="{94FB1819-99AF-46A6-A68E-39D1D0149096}"/>
              </a:ext>
            </a:extLst>
          </p:cNvPr>
          <p:cNvPicPr>
            <a:picLocks noChangeAspect="1"/>
          </p:cNvPicPr>
          <p:nvPr userDrawn="1"/>
        </p:nvPicPr>
        <p:blipFill>
          <a:blip r:embed="rId3"/>
          <a:stretch>
            <a:fillRect/>
          </a:stretch>
        </p:blipFill>
        <p:spPr>
          <a:xfrm>
            <a:off x="327492" y="357969"/>
            <a:ext cx="5047545" cy="2136988"/>
          </a:xfrm>
          <a:prstGeom prst="rect">
            <a:avLst/>
          </a:prstGeom>
        </p:spPr>
      </p:pic>
    </p:spTree>
    <p:extLst>
      <p:ext uri="{BB962C8B-B14F-4D97-AF65-F5344CB8AC3E}">
        <p14:creationId xmlns:p14="http://schemas.microsoft.com/office/powerpoint/2010/main" val="3537462642"/>
      </p:ext>
    </p:extLst>
  </p:cSld>
  <p:clrMapOvr>
    <a:masterClrMapping/>
  </p:clrMapOvr>
  <p:extLst>
    <p:ext uri="{DCECCB84-F9BA-43D5-87BE-67443E8EF086}">
      <p15:sldGuideLst xmlns:p15="http://schemas.microsoft.com/office/powerpoint/2012/main">
        <p15:guide id="1" orient="horz" pos="3816">
          <p15:clr>
            <a:srgbClr val="FBAE40"/>
          </p15:clr>
        </p15:guide>
        <p15:guide id="2" pos="483">
          <p15:clr>
            <a:srgbClr val="FBAE40"/>
          </p15:clr>
        </p15:guide>
        <p15:guide id="3" pos="7197">
          <p15:clr>
            <a:srgbClr val="FBAE40"/>
          </p15:clr>
        </p15:guide>
        <p15:guide id="4" orient="horz" pos="504">
          <p15:clr>
            <a:srgbClr val="FBAE40"/>
          </p15:clr>
        </p15:guide>
        <p15:guide id="5" pos="361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column layout long footer with object white">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0C12A5E0-DB88-F14A-8C7F-39C14F618134}"/>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a:t>
            </a:r>
          </a:p>
        </p:txBody>
      </p:sp>
      <p:sp>
        <p:nvSpPr>
          <p:cNvPr id="17" name="Text Placeholder 22">
            <a:extLst>
              <a:ext uri="{FF2B5EF4-FFF2-40B4-BE49-F238E27FC236}">
                <a16:creationId xmlns:a16="http://schemas.microsoft.com/office/drawing/2014/main" id="{C5432F53-461B-744F-854D-F540C6FFB166}"/>
              </a:ext>
            </a:extLst>
          </p:cNvPr>
          <p:cNvSpPr>
            <a:spLocks noGrp="1"/>
          </p:cNvSpPr>
          <p:nvPr>
            <p:ph type="body" sz="quarter" idx="14" hasCustomPrompt="1"/>
          </p:nvPr>
        </p:nvSpPr>
        <p:spPr>
          <a:xfrm>
            <a:off x="659015" y="1659735"/>
            <a:ext cx="5036159" cy="3957293"/>
          </a:xfrm>
        </p:spPr>
        <p:txBody>
          <a:bodyPr>
            <a:noAutofit/>
          </a:bodyPr>
          <a:lstStyle>
            <a:lvl1pPr marL="11113" indent="0">
              <a:lnSpc>
                <a:spcPct val="120000"/>
              </a:lnSpc>
              <a:buNone/>
              <a:tabLst/>
              <a:defRPr sz="20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dirty="0"/>
              <a:t>Click here to add text.</a:t>
            </a:r>
          </a:p>
        </p:txBody>
      </p:sp>
      <p:sp>
        <p:nvSpPr>
          <p:cNvPr id="18" name="Rectangle 17">
            <a:extLst>
              <a:ext uri="{FF2B5EF4-FFF2-40B4-BE49-F238E27FC236}">
                <a16:creationId xmlns:a16="http://schemas.microsoft.com/office/drawing/2014/main" id="{41DC82F7-2321-B348-92D6-755AA57D758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1" name="Picture 10">
            <a:extLst>
              <a:ext uri="{FF2B5EF4-FFF2-40B4-BE49-F238E27FC236}">
                <a16:creationId xmlns:a16="http://schemas.microsoft.com/office/drawing/2014/main" id="{2599D595-AFBC-A54D-9EAB-1220DAFF85D0}"/>
              </a:ext>
            </a:extLst>
          </p:cNvPr>
          <p:cNvPicPr>
            <a:picLocks noChangeAspect="1"/>
          </p:cNvPicPr>
          <p:nvPr userDrawn="1"/>
        </p:nvPicPr>
        <p:blipFill>
          <a:blip r:embed="rId2"/>
          <a:stretch>
            <a:fillRect/>
          </a:stretch>
        </p:blipFill>
        <p:spPr>
          <a:xfrm>
            <a:off x="0" y="6077138"/>
            <a:ext cx="12192000" cy="783772"/>
          </a:xfrm>
          <a:prstGeom prst="rect">
            <a:avLst/>
          </a:prstGeom>
        </p:spPr>
      </p:pic>
      <p:sp>
        <p:nvSpPr>
          <p:cNvPr id="3" name="Content Placeholder 2">
            <a:extLst>
              <a:ext uri="{FF2B5EF4-FFF2-40B4-BE49-F238E27FC236}">
                <a16:creationId xmlns:a16="http://schemas.microsoft.com/office/drawing/2014/main" id="{1956F93F-F9E1-455B-AC25-CE91017DDD45}"/>
              </a:ext>
            </a:extLst>
          </p:cNvPr>
          <p:cNvSpPr>
            <a:spLocks noGrp="1"/>
          </p:cNvSpPr>
          <p:nvPr>
            <p:ph sz="quarter" idx="15" hasCustomPrompt="1"/>
          </p:nvPr>
        </p:nvSpPr>
        <p:spPr>
          <a:xfrm>
            <a:off x="6096000" y="1659282"/>
            <a:ext cx="5329238" cy="3957293"/>
          </a:xfrm>
        </p:spPr>
        <p:txBody>
          <a:bodyPr anchor="ctr">
            <a:normAutofit/>
          </a:bodyPr>
          <a:lstStyle>
            <a:lvl1pPr marL="0" indent="0" algn="ctr">
              <a:buNone/>
              <a:defRPr sz="1400" b="1"/>
            </a:lvl1pPr>
          </a:lstStyle>
          <a:p>
            <a:pPr lvl="0"/>
            <a:r>
              <a:rPr lang="en-US"/>
              <a:t>image/chart/table</a:t>
            </a:r>
            <a:endParaRPr lang="uk-UA"/>
          </a:p>
        </p:txBody>
      </p:sp>
      <p:sp>
        <p:nvSpPr>
          <p:cNvPr id="10" name="Title 3">
            <a:extLst>
              <a:ext uri="{FF2B5EF4-FFF2-40B4-BE49-F238E27FC236}">
                <a16:creationId xmlns:a16="http://schemas.microsoft.com/office/drawing/2014/main" id="{D2E94270-7DCF-4272-AB3B-A35988E036AA}"/>
              </a:ext>
            </a:extLst>
          </p:cNvPr>
          <p:cNvSpPr>
            <a:spLocks noGrp="1"/>
          </p:cNvSpPr>
          <p:nvPr>
            <p:ph type="title" hasCustomPrompt="1"/>
          </p:nvPr>
        </p:nvSpPr>
        <p:spPr>
          <a:xfrm>
            <a:off x="565608" y="348792"/>
            <a:ext cx="10859630"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Tree>
    <p:extLst>
      <p:ext uri="{BB962C8B-B14F-4D97-AF65-F5344CB8AC3E}">
        <p14:creationId xmlns:p14="http://schemas.microsoft.com/office/powerpoint/2010/main" val="679207870"/>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olumn layout long footer with object blue">
    <p:bg>
      <p:bgPr>
        <a:solidFill>
          <a:schemeClr val="tx2"/>
        </a:solidFill>
        <a:effectLst/>
      </p:bgPr>
    </p:bg>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3911B62F-0403-0B44-B53E-61512AC9015E}"/>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a:t>
            </a:r>
          </a:p>
        </p:txBody>
      </p:sp>
      <p:sp>
        <p:nvSpPr>
          <p:cNvPr id="11" name="Text Placeholder 22">
            <a:extLst>
              <a:ext uri="{FF2B5EF4-FFF2-40B4-BE49-F238E27FC236}">
                <a16:creationId xmlns:a16="http://schemas.microsoft.com/office/drawing/2014/main" id="{49B9F458-71D2-0741-8A54-C00034ADEF41}"/>
              </a:ext>
            </a:extLst>
          </p:cNvPr>
          <p:cNvSpPr>
            <a:spLocks noGrp="1"/>
          </p:cNvSpPr>
          <p:nvPr>
            <p:ph type="body" sz="quarter" idx="14" hasCustomPrompt="1"/>
          </p:nvPr>
        </p:nvSpPr>
        <p:spPr>
          <a:xfrm>
            <a:off x="659015" y="2131386"/>
            <a:ext cx="5036159" cy="3484562"/>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2" name="Rectangle 11">
            <a:extLst>
              <a:ext uri="{FF2B5EF4-FFF2-40B4-BE49-F238E27FC236}">
                <a16:creationId xmlns:a16="http://schemas.microsoft.com/office/drawing/2014/main" id="{EF63E775-9479-7B48-AD0A-42F1D6170F63}"/>
              </a:ext>
            </a:extLst>
          </p:cNvPr>
          <p:cNvSpPr/>
          <p:nvPr userDrawn="1"/>
        </p:nvSpPr>
        <p:spPr>
          <a:xfrm>
            <a:off x="77556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7" name="Picture 16">
            <a:extLst>
              <a:ext uri="{FF2B5EF4-FFF2-40B4-BE49-F238E27FC236}">
                <a16:creationId xmlns:a16="http://schemas.microsoft.com/office/drawing/2014/main" id="{C96A10AB-53A1-F440-BDED-8DD0B76FFF15}"/>
              </a:ext>
            </a:extLst>
          </p:cNvPr>
          <p:cNvPicPr>
            <a:picLocks noChangeAspect="1"/>
          </p:cNvPicPr>
          <p:nvPr userDrawn="1"/>
        </p:nvPicPr>
        <p:blipFill>
          <a:blip r:embed="rId2"/>
          <a:srcRect/>
          <a:stretch/>
        </p:blipFill>
        <p:spPr>
          <a:xfrm>
            <a:off x="0" y="6080229"/>
            <a:ext cx="12192000" cy="783771"/>
          </a:xfrm>
          <a:prstGeom prst="rect">
            <a:avLst/>
          </a:prstGeom>
        </p:spPr>
      </p:pic>
      <p:sp>
        <p:nvSpPr>
          <p:cNvPr id="13" name="Content Placeholder 2">
            <a:extLst>
              <a:ext uri="{FF2B5EF4-FFF2-40B4-BE49-F238E27FC236}">
                <a16:creationId xmlns:a16="http://schemas.microsoft.com/office/drawing/2014/main" id="{CA414B8A-AC49-4A23-9BD4-40DC518A1B16}"/>
              </a:ext>
            </a:extLst>
          </p:cNvPr>
          <p:cNvSpPr>
            <a:spLocks noGrp="1"/>
          </p:cNvSpPr>
          <p:nvPr>
            <p:ph sz="quarter" idx="15" hasCustomPrompt="1"/>
          </p:nvPr>
        </p:nvSpPr>
        <p:spPr>
          <a:xfrm>
            <a:off x="6096000" y="2132013"/>
            <a:ext cx="5329238" cy="3484562"/>
          </a:xfrm>
        </p:spPr>
        <p:txBody>
          <a:bodyPr anchor="ctr">
            <a:normAutofit/>
          </a:bodyPr>
          <a:lstStyle>
            <a:lvl1pPr marL="0" indent="0" algn="ctr">
              <a:buNone/>
              <a:defRPr sz="1400" b="1"/>
            </a:lvl1pPr>
          </a:lstStyle>
          <a:p>
            <a:pPr lvl="0"/>
            <a:r>
              <a:rPr lang="en-US"/>
              <a:t>image/chart/table</a:t>
            </a:r>
            <a:endParaRPr lang="uk-UA"/>
          </a:p>
        </p:txBody>
      </p:sp>
      <p:sp>
        <p:nvSpPr>
          <p:cNvPr id="14" name="Title 3">
            <a:extLst>
              <a:ext uri="{FF2B5EF4-FFF2-40B4-BE49-F238E27FC236}">
                <a16:creationId xmlns:a16="http://schemas.microsoft.com/office/drawing/2014/main" id="{205922A6-A9CB-4FAD-B866-651EF425EC52}"/>
              </a:ext>
            </a:extLst>
          </p:cNvPr>
          <p:cNvSpPr>
            <a:spLocks noGrp="1"/>
          </p:cNvSpPr>
          <p:nvPr>
            <p:ph type="title" hasCustomPrompt="1"/>
          </p:nvPr>
        </p:nvSpPr>
        <p:spPr>
          <a:xfrm>
            <a:off x="565608" y="348792"/>
            <a:ext cx="11626392" cy="953039"/>
          </a:xfrm>
        </p:spPr>
        <p:txBody>
          <a:bodyPr anchor="b"/>
          <a:lstStyle>
            <a:lvl1pPr algn="l">
              <a:defRPr b="1">
                <a:solidFill>
                  <a:schemeClr val="bg1"/>
                </a:solidFill>
                <a:latin typeface="Avenir Next LT Pro Demi" panose="020B0704020202020204" pitchFamily="34" charset="0"/>
              </a:defRPr>
            </a:lvl1pPr>
          </a:lstStyle>
          <a:p>
            <a:r>
              <a:rPr lang="en-US"/>
              <a:t>Type heading in here</a:t>
            </a:r>
            <a:endParaRPr lang="uk-UA"/>
          </a:p>
        </p:txBody>
      </p:sp>
    </p:spTree>
    <p:extLst>
      <p:ext uri="{BB962C8B-B14F-4D97-AF65-F5344CB8AC3E}">
        <p14:creationId xmlns:p14="http://schemas.microsoft.com/office/powerpoint/2010/main" val="3181884205"/>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layout with objects white">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0C12A5E0-DB88-F14A-8C7F-39C14F618134}"/>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1</a:t>
            </a:r>
          </a:p>
        </p:txBody>
      </p:sp>
      <p:sp>
        <p:nvSpPr>
          <p:cNvPr id="17" name="Text Placeholder 22">
            <a:extLst>
              <a:ext uri="{FF2B5EF4-FFF2-40B4-BE49-F238E27FC236}">
                <a16:creationId xmlns:a16="http://schemas.microsoft.com/office/drawing/2014/main" id="{C5432F53-461B-744F-854D-F540C6FFB166}"/>
              </a:ext>
            </a:extLst>
          </p:cNvPr>
          <p:cNvSpPr>
            <a:spLocks noGrp="1"/>
          </p:cNvSpPr>
          <p:nvPr>
            <p:ph type="body" sz="quarter" idx="14" hasCustomPrompt="1"/>
          </p:nvPr>
        </p:nvSpPr>
        <p:spPr>
          <a:xfrm>
            <a:off x="659015" y="2131386"/>
            <a:ext cx="5036159" cy="1776471"/>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8" name="Rectangle 17">
            <a:extLst>
              <a:ext uri="{FF2B5EF4-FFF2-40B4-BE49-F238E27FC236}">
                <a16:creationId xmlns:a16="http://schemas.microsoft.com/office/drawing/2014/main" id="{41DC82F7-2321-B348-92D6-755AA57D758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3" name="Text Placeholder 12">
            <a:extLst>
              <a:ext uri="{FF2B5EF4-FFF2-40B4-BE49-F238E27FC236}">
                <a16:creationId xmlns:a16="http://schemas.microsoft.com/office/drawing/2014/main" id="{699E1929-09D9-B249-82AD-E97CA86EAF17}"/>
              </a:ext>
            </a:extLst>
          </p:cNvPr>
          <p:cNvSpPr>
            <a:spLocks noGrp="1"/>
          </p:cNvSpPr>
          <p:nvPr>
            <p:ph type="body" sz="quarter" idx="15" hasCustomPrompt="1"/>
          </p:nvPr>
        </p:nvSpPr>
        <p:spPr>
          <a:xfrm>
            <a:off x="6571954" y="1659939"/>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2</a:t>
            </a:r>
          </a:p>
        </p:txBody>
      </p:sp>
      <p:sp>
        <p:nvSpPr>
          <p:cNvPr id="25" name="Text Placeholder 22">
            <a:extLst>
              <a:ext uri="{FF2B5EF4-FFF2-40B4-BE49-F238E27FC236}">
                <a16:creationId xmlns:a16="http://schemas.microsoft.com/office/drawing/2014/main" id="{A5DA5F46-65A9-8841-9E77-A53D215DAA4B}"/>
              </a:ext>
            </a:extLst>
          </p:cNvPr>
          <p:cNvSpPr>
            <a:spLocks noGrp="1"/>
          </p:cNvSpPr>
          <p:nvPr>
            <p:ph type="body" sz="quarter" idx="17" hasCustomPrompt="1"/>
          </p:nvPr>
        </p:nvSpPr>
        <p:spPr>
          <a:xfrm>
            <a:off x="6571954" y="2131386"/>
            <a:ext cx="5036159" cy="1776471"/>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29" name="Picture 28">
            <a:extLst>
              <a:ext uri="{FF2B5EF4-FFF2-40B4-BE49-F238E27FC236}">
                <a16:creationId xmlns:a16="http://schemas.microsoft.com/office/drawing/2014/main" id="{1CF7AFBA-BFA4-1E4A-BC43-1B7A78A30EC6}"/>
              </a:ext>
            </a:extLst>
          </p:cNvPr>
          <p:cNvPicPr>
            <a:picLocks noChangeAspect="1"/>
          </p:cNvPicPr>
          <p:nvPr userDrawn="1"/>
        </p:nvPicPr>
        <p:blipFill>
          <a:blip r:embed="rId2"/>
          <a:stretch>
            <a:fillRect/>
          </a:stretch>
        </p:blipFill>
        <p:spPr>
          <a:xfrm>
            <a:off x="9301759" y="73891"/>
            <a:ext cx="2890241" cy="818695"/>
          </a:xfrm>
          <a:prstGeom prst="rect">
            <a:avLst/>
          </a:prstGeom>
        </p:spPr>
      </p:pic>
      <p:sp>
        <p:nvSpPr>
          <p:cNvPr id="11" name="Title 3">
            <a:extLst>
              <a:ext uri="{FF2B5EF4-FFF2-40B4-BE49-F238E27FC236}">
                <a16:creationId xmlns:a16="http://schemas.microsoft.com/office/drawing/2014/main" id="{ADFCE9EE-533E-4B70-9499-31D4B9F176BE}"/>
              </a:ext>
            </a:extLst>
          </p:cNvPr>
          <p:cNvSpPr>
            <a:spLocks noGrp="1"/>
          </p:cNvSpPr>
          <p:nvPr>
            <p:ph type="title" hasCustomPrompt="1"/>
          </p:nvPr>
        </p:nvSpPr>
        <p:spPr>
          <a:xfrm>
            <a:off x="565608" y="348792"/>
            <a:ext cx="10859630"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
        <p:nvSpPr>
          <p:cNvPr id="12" name="Content Placeholder 2">
            <a:extLst>
              <a:ext uri="{FF2B5EF4-FFF2-40B4-BE49-F238E27FC236}">
                <a16:creationId xmlns:a16="http://schemas.microsoft.com/office/drawing/2014/main" id="{B626B184-1A8D-4116-BB06-4909A4519E2F}"/>
              </a:ext>
            </a:extLst>
          </p:cNvPr>
          <p:cNvSpPr>
            <a:spLocks noGrp="1"/>
          </p:cNvSpPr>
          <p:nvPr>
            <p:ph sz="quarter" idx="18" hasCustomPrompt="1"/>
          </p:nvPr>
        </p:nvSpPr>
        <p:spPr>
          <a:xfrm>
            <a:off x="846811" y="4130170"/>
            <a:ext cx="4665488" cy="2003142"/>
          </a:xfrm>
        </p:spPr>
        <p:txBody>
          <a:bodyPr anchor="ctr">
            <a:normAutofit/>
          </a:bodyPr>
          <a:lstStyle>
            <a:lvl1pPr marL="0" indent="0" algn="ctr">
              <a:buNone/>
              <a:defRPr sz="1400" b="1"/>
            </a:lvl1pPr>
          </a:lstStyle>
          <a:p>
            <a:pPr lvl="0"/>
            <a:r>
              <a:rPr lang="en-US"/>
              <a:t>image/chart/table</a:t>
            </a:r>
            <a:endParaRPr lang="uk-UA"/>
          </a:p>
        </p:txBody>
      </p:sp>
      <p:sp>
        <p:nvSpPr>
          <p:cNvPr id="13" name="Content Placeholder 2">
            <a:extLst>
              <a:ext uri="{FF2B5EF4-FFF2-40B4-BE49-F238E27FC236}">
                <a16:creationId xmlns:a16="http://schemas.microsoft.com/office/drawing/2014/main" id="{7A29DD92-CA7E-4C79-81B3-8357636BA9AD}"/>
              </a:ext>
            </a:extLst>
          </p:cNvPr>
          <p:cNvSpPr>
            <a:spLocks noGrp="1"/>
          </p:cNvSpPr>
          <p:nvPr>
            <p:ph sz="quarter" idx="19" hasCustomPrompt="1"/>
          </p:nvPr>
        </p:nvSpPr>
        <p:spPr>
          <a:xfrm>
            <a:off x="6759750" y="4130170"/>
            <a:ext cx="4665488" cy="2003142"/>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2974326461"/>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 layout with object white">
    <p:bg>
      <p:bgPr>
        <a:solidFill>
          <a:schemeClr val="tx2"/>
        </a:solidFill>
        <a:effectLst/>
      </p:bgPr>
    </p:bg>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3911B62F-0403-0B44-B53E-61512AC9015E}"/>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1</a:t>
            </a:r>
          </a:p>
        </p:txBody>
      </p:sp>
      <p:sp>
        <p:nvSpPr>
          <p:cNvPr id="11" name="Text Placeholder 22">
            <a:extLst>
              <a:ext uri="{FF2B5EF4-FFF2-40B4-BE49-F238E27FC236}">
                <a16:creationId xmlns:a16="http://schemas.microsoft.com/office/drawing/2014/main" id="{49B9F458-71D2-0741-8A54-C00034ADEF41}"/>
              </a:ext>
            </a:extLst>
          </p:cNvPr>
          <p:cNvSpPr>
            <a:spLocks noGrp="1"/>
          </p:cNvSpPr>
          <p:nvPr>
            <p:ph type="body" sz="quarter" idx="14" hasCustomPrompt="1"/>
          </p:nvPr>
        </p:nvSpPr>
        <p:spPr>
          <a:xfrm>
            <a:off x="659015" y="2131386"/>
            <a:ext cx="5036159" cy="1776471"/>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2" name="Rectangle 11">
            <a:extLst>
              <a:ext uri="{FF2B5EF4-FFF2-40B4-BE49-F238E27FC236}">
                <a16:creationId xmlns:a16="http://schemas.microsoft.com/office/drawing/2014/main" id="{EF63E775-9479-7B48-AD0A-42F1D6170F63}"/>
              </a:ext>
            </a:extLst>
          </p:cNvPr>
          <p:cNvSpPr/>
          <p:nvPr userDrawn="1"/>
        </p:nvSpPr>
        <p:spPr>
          <a:xfrm>
            <a:off x="77556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3" name="Text Placeholder 12">
            <a:extLst>
              <a:ext uri="{FF2B5EF4-FFF2-40B4-BE49-F238E27FC236}">
                <a16:creationId xmlns:a16="http://schemas.microsoft.com/office/drawing/2014/main" id="{F9E26E74-8950-7240-8E41-508A2BF94E17}"/>
              </a:ext>
            </a:extLst>
          </p:cNvPr>
          <p:cNvSpPr>
            <a:spLocks noGrp="1"/>
          </p:cNvSpPr>
          <p:nvPr>
            <p:ph type="body" sz="quarter" idx="15" hasCustomPrompt="1"/>
          </p:nvPr>
        </p:nvSpPr>
        <p:spPr>
          <a:xfrm>
            <a:off x="6571954" y="1659939"/>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2</a:t>
            </a:r>
          </a:p>
        </p:txBody>
      </p:sp>
      <p:sp>
        <p:nvSpPr>
          <p:cNvPr id="15" name="Text Placeholder 22">
            <a:extLst>
              <a:ext uri="{FF2B5EF4-FFF2-40B4-BE49-F238E27FC236}">
                <a16:creationId xmlns:a16="http://schemas.microsoft.com/office/drawing/2014/main" id="{11D03781-DA40-7A48-BF4F-2937EBCB9823}"/>
              </a:ext>
            </a:extLst>
          </p:cNvPr>
          <p:cNvSpPr>
            <a:spLocks noGrp="1"/>
          </p:cNvSpPr>
          <p:nvPr>
            <p:ph type="body" sz="quarter" idx="17" hasCustomPrompt="1"/>
          </p:nvPr>
        </p:nvSpPr>
        <p:spPr>
          <a:xfrm>
            <a:off x="6571954" y="2131386"/>
            <a:ext cx="5036159" cy="1776471"/>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16" name="Picture 15">
            <a:extLst>
              <a:ext uri="{FF2B5EF4-FFF2-40B4-BE49-F238E27FC236}">
                <a16:creationId xmlns:a16="http://schemas.microsoft.com/office/drawing/2014/main" id="{F8D76A81-A9D9-8E41-A7CA-11E416C90A0E}"/>
              </a:ext>
            </a:extLst>
          </p:cNvPr>
          <p:cNvPicPr>
            <a:picLocks noChangeAspect="1"/>
          </p:cNvPicPr>
          <p:nvPr userDrawn="1"/>
        </p:nvPicPr>
        <p:blipFill>
          <a:blip r:embed="rId2"/>
          <a:srcRect/>
          <a:stretch/>
        </p:blipFill>
        <p:spPr>
          <a:xfrm>
            <a:off x="9237020" y="77615"/>
            <a:ext cx="2890241" cy="818694"/>
          </a:xfrm>
          <a:prstGeom prst="rect">
            <a:avLst/>
          </a:prstGeom>
        </p:spPr>
      </p:pic>
      <p:sp>
        <p:nvSpPr>
          <p:cNvPr id="17" name="Title 3">
            <a:extLst>
              <a:ext uri="{FF2B5EF4-FFF2-40B4-BE49-F238E27FC236}">
                <a16:creationId xmlns:a16="http://schemas.microsoft.com/office/drawing/2014/main" id="{E620881B-315F-4204-AF91-AA9FEE580781}"/>
              </a:ext>
            </a:extLst>
          </p:cNvPr>
          <p:cNvSpPr>
            <a:spLocks noGrp="1"/>
          </p:cNvSpPr>
          <p:nvPr>
            <p:ph type="title" hasCustomPrompt="1"/>
          </p:nvPr>
        </p:nvSpPr>
        <p:spPr>
          <a:xfrm>
            <a:off x="565608" y="348792"/>
            <a:ext cx="6900421" cy="953039"/>
          </a:xfrm>
        </p:spPr>
        <p:txBody>
          <a:bodyPr anchor="b"/>
          <a:lstStyle>
            <a:lvl1pPr algn="l">
              <a:defRPr b="1">
                <a:solidFill>
                  <a:schemeClr val="bg1"/>
                </a:solidFill>
                <a:latin typeface="Avenir Next LT Pro Demi" panose="020B0704020202020204" pitchFamily="34" charset="0"/>
              </a:defRPr>
            </a:lvl1pPr>
          </a:lstStyle>
          <a:p>
            <a:r>
              <a:rPr lang="en-US"/>
              <a:t>Type heading in here</a:t>
            </a:r>
            <a:endParaRPr lang="uk-UA"/>
          </a:p>
        </p:txBody>
      </p:sp>
      <p:sp>
        <p:nvSpPr>
          <p:cNvPr id="18" name="Content Placeholder 2">
            <a:extLst>
              <a:ext uri="{FF2B5EF4-FFF2-40B4-BE49-F238E27FC236}">
                <a16:creationId xmlns:a16="http://schemas.microsoft.com/office/drawing/2014/main" id="{29145618-680E-453F-9DEF-198535242B3C}"/>
              </a:ext>
            </a:extLst>
          </p:cNvPr>
          <p:cNvSpPr>
            <a:spLocks noGrp="1"/>
          </p:cNvSpPr>
          <p:nvPr>
            <p:ph sz="quarter" idx="18" hasCustomPrompt="1"/>
          </p:nvPr>
        </p:nvSpPr>
        <p:spPr>
          <a:xfrm>
            <a:off x="846811" y="4130170"/>
            <a:ext cx="4665488" cy="2003142"/>
          </a:xfrm>
        </p:spPr>
        <p:txBody>
          <a:bodyPr anchor="ctr">
            <a:normAutofit/>
          </a:bodyPr>
          <a:lstStyle>
            <a:lvl1pPr marL="0" indent="0" algn="ctr">
              <a:buNone/>
              <a:defRPr sz="1400" b="1"/>
            </a:lvl1pPr>
          </a:lstStyle>
          <a:p>
            <a:pPr lvl="0"/>
            <a:r>
              <a:rPr lang="en-US"/>
              <a:t>image/chart/table</a:t>
            </a:r>
            <a:endParaRPr lang="uk-UA"/>
          </a:p>
        </p:txBody>
      </p:sp>
      <p:sp>
        <p:nvSpPr>
          <p:cNvPr id="19" name="Content Placeholder 2">
            <a:extLst>
              <a:ext uri="{FF2B5EF4-FFF2-40B4-BE49-F238E27FC236}">
                <a16:creationId xmlns:a16="http://schemas.microsoft.com/office/drawing/2014/main" id="{25236074-7C92-4EC7-AC1B-1C0AE1DAF2FB}"/>
              </a:ext>
            </a:extLst>
          </p:cNvPr>
          <p:cNvSpPr>
            <a:spLocks noGrp="1"/>
          </p:cNvSpPr>
          <p:nvPr>
            <p:ph sz="quarter" idx="19" hasCustomPrompt="1"/>
          </p:nvPr>
        </p:nvSpPr>
        <p:spPr>
          <a:xfrm>
            <a:off x="6727487" y="4141363"/>
            <a:ext cx="4665488" cy="2003142"/>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1714370721"/>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 layout white stack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DC82F7-2321-B348-92D6-755AA57D758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3" name="Text Placeholder 12">
            <a:extLst>
              <a:ext uri="{FF2B5EF4-FFF2-40B4-BE49-F238E27FC236}">
                <a16:creationId xmlns:a16="http://schemas.microsoft.com/office/drawing/2014/main" id="{699E1929-09D9-B249-82AD-E97CA86EAF17}"/>
              </a:ext>
            </a:extLst>
          </p:cNvPr>
          <p:cNvSpPr>
            <a:spLocks noGrp="1"/>
          </p:cNvSpPr>
          <p:nvPr>
            <p:ph type="body" sz="quarter" idx="15" hasCustomPrompt="1"/>
          </p:nvPr>
        </p:nvSpPr>
        <p:spPr>
          <a:xfrm>
            <a:off x="659015" y="1659939"/>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a:t>
            </a:r>
          </a:p>
        </p:txBody>
      </p:sp>
      <p:sp>
        <p:nvSpPr>
          <p:cNvPr id="25" name="Text Placeholder 22">
            <a:extLst>
              <a:ext uri="{FF2B5EF4-FFF2-40B4-BE49-F238E27FC236}">
                <a16:creationId xmlns:a16="http://schemas.microsoft.com/office/drawing/2014/main" id="{A5DA5F46-65A9-8841-9E77-A53D215DAA4B}"/>
              </a:ext>
            </a:extLst>
          </p:cNvPr>
          <p:cNvSpPr>
            <a:spLocks noGrp="1"/>
          </p:cNvSpPr>
          <p:nvPr>
            <p:ph type="body" sz="quarter" idx="17" hasCustomPrompt="1"/>
          </p:nvPr>
        </p:nvSpPr>
        <p:spPr>
          <a:xfrm>
            <a:off x="659015" y="2131386"/>
            <a:ext cx="5036159" cy="3147624"/>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11" name="Picture 10">
            <a:extLst>
              <a:ext uri="{FF2B5EF4-FFF2-40B4-BE49-F238E27FC236}">
                <a16:creationId xmlns:a16="http://schemas.microsoft.com/office/drawing/2014/main" id="{DB43168E-66B6-8C4B-ACF2-472535DD2264}"/>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9" name="Title 3">
            <a:extLst>
              <a:ext uri="{FF2B5EF4-FFF2-40B4-BE49-F238E27FC236}">
                <a16:creationId xmlns:a16="http://schemas.microsoft.com/office/drawing/2014/main" id="{49BC94A6-AF9B-464B-8BDD-AC56601989D5}"/>
              </a:ext>
            </a:extLst>
          </p:cNvPr>
          <p:cNvSpPr>
            <a:spLocks noGrp="1"/>
          </p:cNvSpPr>
          <p:nvPr>
            <p:ph type="title" hasCustomPrompt="1"/>
          </p:nvPr>
        </p:nvSpPr>
        <p:spPr>
          <a:xfrm>
            <a:off x="565608" y="348792"/>
            <a:ext cx="10859630"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
        <p:nvSpPr>
          <p:cNvPr id="10" name="Text Placeholder 22">
            <a:extLst>
              <a:ext uri="{FF2B5EF4-FFF2-40B4-BE49-F238E27FC236}">
                <a16:creationId xmlns:a16="http://schemas.microsoft.com/office/drawing/2014/main" id="{F2A0FD70-5435-4959-B294-2C6CCCF53415}"/>
              </a:ext>
            </a:extLst>
          </p:cNvPr>
          <p:cNvSpPr>
            <a:spLocks noGrp="1"/>
          </p:cNvSpPr>
          <p:nvPr>
            <p:ph type="body" sz="quarter" idx="18" hasCustomPrompt="1"/>
          </p:nvPr>
        </p:nvSpPr>
        <p:spPr>
          <a:xfrm>
            <a:off x="6175895" y="2104234"/>
            <a:ext cx="5036159" cy="3147624"/>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2" name="Text Placeholder 12">
            <a:extLst>
              <a:ext uri="{FF2B5EF4-FFF2-40B4-BE49-F238E27FC236}">
                <a16:creationId xmlns:a16="http://schemas.microsoft.com/office/drawing/2014/main" id="{135B440D-AD69-4764-8F51-2EE21F811E78}"/>
              </a:ext>
            </a:extLst>
          </p:cNvPr>
          <p:cNvSpPr>
            <a:spLocks noGrp="1"/>
          </p:cNvSpPr>
          <p:nvPr>
            <p:ph type="body" sz="quarter" idx="19" hasCustomPrompt="1"/>
          </p:nvPr>
        </p:nvSpPr>
        <p:spPr>
          <a:xfrm>
            <a:off x="6175895" y="1643468"/>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a:t>
            </a:r>
          </a:p>
        </p:txBody>
      </p:sp>
    </p:spTree>
    <p:extLst>
      <p:ext uri="{BB962C8B-B14F-4D97-AF65-F5344CB8AC3E}">
        <p14:creationId xmlns:p14="http://schemas.microsoft.com/office/powerpoint/2010/main" val="1628396328"/>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 layout long blue">
    <p:bg>
      <p:bgPr>
        <a:solidFill>
          <a:schemeClr val="tx2"/>
        </a:solidFill>
        <a:effectLst/>
      </p:bgPr>
    </p:bg>
    <p:spTree>
      <p:nvGrpSpPr>
        <p:cNvPr id="1" name=""/>
        <p:cNvGrpSpPr/>
        <p:nvPr/>
      </p:nvGrpSpPr>
      <p:grpSpPr>
        <a:xfrm>
          <a:off x="0" y="0"/>
          <a:ext cx="0" cy="0"/>
          <a:chOff x="0" y="0"/>
          <a:chExt cx="0" cy="0"/>
        </a:xfrm>
      </p:grpSpPr>
      <p:sp>
        <p:nvSpPr>
          <p:cNvPr id="9" name="Text Placeholder 12">
            <a:extLst>
              <a:ext uri="{FF2B5EF4-FFF2-40B4-BE49-F238E27FC236}">
                <a16:creationId xmlns:a16="http://schemas.microsoft.com/office/drawing/2014/main" id="{3911B62F-0403-0B44-B53E-61512AC9015E}"/>
              </a:ext>
            </a:extLst>
          </p:cNvPr>
          <p:cNvSpPr>
            <a:spLocks noGrp="1"/>
          </p:cNvSpPr>
          <p:nvPr>
            <p:ph type="body" sz="quarter" idx="11" hasCustomPrompt="1"/>
          </p:nvPr>
        </p:nvSpPr>
        <p:spPr>
          <a:xfrm>
            <a:off x="659015" y="1659939"/>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a:t>
            </a:r>
          </a:p>
        </p:txBody>
      </p:sp>
      <p:sp>
        <p:nvSpPr>
          <p:cNvPr id="11" name="Text Placeholder 22">
            <a:extLst>
              <a:ext uri="{FF2B5EF4-FFF2-40B4-BE49-F238E27FC236}">
                <a16:creationId xmlns:a16="http://schemas.microsoft.com/office/drawing/2014/main" id="{49B9F458-71D2-0741-8A54-C00034ADEF41}"/>
              </a:ext>
            </a:extLst>
          </p:cNvPr>
          <p:cNvSpPr>
            <a:spLocks noGrp="1"/>
          </p:cNvSpPr>
          <p:nvPr>
            <p:ph type="body" sz="quarter" idx="14" hasCustomPrompt="1"/>
          </p:nvPr>
        </p:nvSpPr>
        <p:spPr>
          <a:xfrm>
            <a:off x="659015" y="2131386"/>
            <a:ext cx="5036159" cy="3484562"/>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2" name="Rectangle 11">
            <a:extLst>
              <a:ext uri="{FF2B5EF4-FFF2-40B4-BE49-F238E27FC236}">
                <a16:creationId xmlns:a16="http://schemas.microsoft.com/office/drawing/2014/main" id="{EF63E775-9479-7B48-AD0A-42F1D6170F63}"/>
              </a:ext>
            </a:extLst>
          </p:cNvPr>
          <p:cNvSpPr/>
          <p:nvPr userDrawn="1"/>
        </p:nvSpPr>
        <p:spPr>
          <a:xfrm>
            <a:off x="77556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7" name="Picture 16">
            <a:extLst>
              <a:ext uri="{FF2B5EF4-FFF2-40B4-BE49-F238E27FC236}">
                <a16:creationId xmlns:a16="http://schemas.microsoft.com/office/drawing/2014/main" id="{C96A10AB-53A1-F440-BDED-8DD0B76FFF15}"/>
              </a:ext>
            </a:extLst>
          </p:cNvPr>
          <p:cNvPicPr>
            <a:picLocks noChangeAspect="1"/>
          </p:cNvPicPr>
          <p:nvPr userDrawn="1"/>
        </p:nvPicPr>
        <p:blipFill>
          <a:blip r:embed="rId2"/>
          <a:srcRect/>
          <a:stretch/>
        </p:blipFill>
        <p:spPr>
          <a:xfrm>
            <a:off x="0" y="6080229"/>
            <a:ext cx="12192000" cy="783771"/>
          </a:xfrm>
          <a:prstGeom prst="rect">
            <a:avLst/>
          </a:prstGeom>
        </p:spPr>
      </p:pic>
      <p:sp>
        <p:nvSpPr>
          <p:cNvPr id="14" name="Title 3">
            <a:extLst>
              <a:ext uri="{FF2B5EF4-FFF2-40B4-BE49-F238E27FC236}">
                <a16:creationId xmlns:a16="http://schemas.microsoft.com/office/drawing/2014/main" id="{205922A6-A9CB-4FAD-B866-651EF425EC52}"/>
              </a:ext>
            </a:extLst>
          </p:cNvPr>
          <p:cNvSpPr>
            <a:spLocks noGrp="1"/>
          </p:cNvSpPr>
          <p:nvPr>
            <p:ph type="title" hasCustomPrompt="1"/>
          </p:nvPr>
        </p:nvSpPr>
        <p:spPr>
          <a:xfrm>
            <a:off x="565608" y="348792"/>
            <a:ext cx="11626392" cy="953039"/>
          </a:xfrm>
        </p:spPr>
        <p:txBody>
          <a:bodyPr anchor="b"/>
          <a:lstStyle>
            <a:lvl1pPr algn="l">
              <a:defRPr b="1">
                <a:solidFill>
                  <a:schemeClr val="bg1"/>
                </a:solidFill>
                <a:latin typeface="Avenir Next LT Pro Demi" panose="020B0704020202020204" pitchFamily="34" charset="0"/>
              </a:defRPr>
            </a:lvl1pPr>
          </a:lstStyle>
          <a:p>
            <a:r>
              <a:rPr lang="en-US"/>
              <a:t>Type heading in here</a:t>
            </a:r>
            <a:endParaRPr lang="uk-UA"/>
          </a:p>
        </p:txBody>
      </p:sp>
      <p:sp>
        <p:nvSpPr>
          <p:cNvPr id="8" name="Text Placeholder 22">
            <a:extLst>
              <a:ext uri="{FF2B5EF4-FFF2-40B4-BE49-F238E27FC236}">
                <a16:creationId xmlns:a16="http://schemas.microsoft.com/office/drawing/2014/main" id="{FB6155B0-7152-479F-ABEA-DD95A1F8D5E0}"/>
              </a:ext>
            </a:extLst>
          </p:cNvPr>
          <p:cNvSpPr>
            <a:spLocks noGrp="1"/>
          </p:cNvSpPr>
          <p:nvPr>
            <p:ph type="body" sz="quarter" idx="15" hasCustomPrompt="1"/>
          </p:nvPr>
        </p:nvSpPr>
        <p:spPr>
          <a:xfrm>
            <a:off x="6096000" y="2131386"/>
            <a:ext cx="5036159" cy="3484562"/>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0" name="Text Placeholder 12">
            <a:extLst>
              <a:ext uri="{FF2B5EF4-FFF2-40B4-BE49-F238E27FC236}">
                <a16:creationId xmlns:a16="http://schemas.microsoft.com/office/drawing/2014/main" id="{F0F9A3F7-5720-4A1E-ADA9-3F5E9ABDEF05}"/>
              </a:ext>
            </a:extLst>
          </p:cNvPr>
          <p:cNvSpPr>
            <a:spLocks noGrp="1"/>
          </p:cNvSpPr>
          <p:nvPr>
            <p:ph type="body" sz="quarter" idx="16" hasCustomPrompt="1"/>
          </p:nvPr>
        </p:nvSpPr>
        <p:spPr>
          <a:xfrm>
            <a:off x="6096000" y="1667105"/>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a:t>
            </a:r>
          </a:p>
        </p:txBody>
      </p:sp>
    </p:spTree>
    <p:extLst>
      <p:ext uri="{BB962C8B-B14F-4D97-AF65-F5344CB8AC3E}">
        <p14:creationId xmlns:p14="http://schemas.microsoft.com/office/powerpoint/2010/main" val="2856246239"/>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Layout V.1 White ">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FC71A45-2107-EF45-8F4E-3108E5D85F71}"/>
              </a:ext>
            </a:extLst>
          </p:cNvPr>
          <p:cNvSpPr>
            <a:spLocks noGrp="1"/>
          </p:cNvSpPr>
          <p:nvPr>
            <p:ph type="body" sz="quarter" idx="11" hasCustomPrompt="1"/>
          </p:nvPr>
        </p:nvSpPr>
        <p:spPr>
          <a:xfrm>
            <a:off x="7115594" y="1552340"/>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1</a:t>
            </a:r>
          </a:p>
        </p:txBody>
      </p:sp>
      <p:sp>
        <p:nvSpPr>
          <p:cNvPr id="23" name="Text Placeholder 22">
            <a:extLst>
              <a:ext uri="{FF2B5EF4-FFF2-40B4-BE49-F238E27FC236}">
                <a16:creationId xmlns:a16="http://schemas.microsoft.com/office/drawing/2014/main" id="{F416B149-1B00-B34A-A442-44A0CBD31ABC}"/>
              </a:ext>
            </a:extLst>
          </p:cNvPr>
          <p:cNvSpPr>
            <a:spLocks noGrp="1"/>
          </p:cNvSpPr>
          <p:nvPr>
            <p:ph type="body" sz="quarter" idx="14" hasCustomPrompt="1"/>
          </p:nvPr>
        </p:nvSpPr>
        <p:spPr>
          <a:xfrm>
            <a:off x="7115594" y="2124765"/>
            <a:ext cx="4309646" cy="783773"/>
          </a:xfrm>
        </p:spPr>
        <p:txBody>
          <a:bodyPr>
            <a:noAutofit/>
          </a:bodyPr>
          <a:lstStyle>
            <a:lvl1pPr marL="11113" indent="0">
              <a:lnSpc>
                <a:spcPct val="120000"/>
              </a:lnSpc>
              <a:buFontTx/>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24" name="Rectangle 23">
            <a:extLst>
              <a:ext uri="{FF2B5EF4-FFF2-40B4-BE49-F238E27FC236}">
                <a16:creationId xmlns:a16="http://schemas.microsoft.com/office/drawing/2014/main" id="{00FC7682-9607-4F42-9FCF-615E1556D7D7}"/>
              </a:ext>
            </a:extLst>
          </p:cNvPr>
          <p:cNvSpPr/>
          <p:nvPr userDrawn="1"/>
        </p:nvSpPr>
        <p:spPr>
          <a:xfrm>
            <a:off x="667244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27" name="Picture 26">
            <a:extLst>
              <a:ext uri="{FF2B5EF4-FFF2-40B4-BE49-F238E27FC236}">
                <a16:creationId xmlns:a16="http://schemas.microsoft.com/office/drawing/2014/main" id="{BD3DDC3C-8E1F-E147-94E9-43D8EA06F859}"/>
              </a:ext>
            </a:extLst>
          </p:cNvPr>
          <p:cNvPicPr>
            <a:picLocks noChangeAspect="1"/>
          </p:cNvPicPr>
          <p:nvPr userDrawn="1"/>
        </p:nvPicPr>
        <p:blipFill>
          <a:blip r:embed="rId2"/>
          <a:stretch>
            <a:fillRect/>
          </a:stretch>
        </p:blipFill>
        <p:spPr>
          <a:xfrm>
            <a:off x="0" y="6077138"/>
            <a:ext cx="12192000" cy="783772"/>
          </a:xfrm>
          <a:prstGeom prst="rect">
            <a:avLst/>
          </a:prstGeom>
        </p:spPr>
      </p:pic>
      <p:grpSp>
        <p:nvGrpSpPr>
          <p:cNvPr id="4" name="Group 3">
            <a:extLst>
              <a:ext uri="{FF2B5EF4-FFF2-40B4-BE49-F238E27FC236}">
                <a16:creationId xmlns:a16="http://schemas.microsoft.com/office/drawing/2014/main" id="{CFDB235D-F7B6-8D4C-9609-591ADD6603AC}"/>
              </a:ext>
            </a:extLst>
          </p:cNvPr>
          <p:cNvGrpSpPr/>
          <p:nvPr userDrawn="1"/>
        </p:nvGrpSpPr>
        <p:grpSpPr>
          <a:xfrm>
            <a:off x="6672264" y="1771491"/>
            <a:ext cx="251428" cy="160598"/>
            <a:chOff x="5848431" y="1660998"/>
            <a:chExt cx="625498" cy="399535"/>
          </a:xfrm>
        </p:grpSpPr>
        <p:sp>
          <p:nvSpPr>
            <p:cNvPr id="2" name="Triangle 1">
              <a:extLst>
                <a:ext uri="{FF2B5EF4-FFF2-40B4-BE49-F238E27FC236}">
                  <a16:creationId xmlns:a16="http://schemas.microsoft.com/office/drawing/2014/main" id="{ECD96C23-81E4-CE47-AEE9-7B401B4CF4C3}"/>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9" name="Triangle 8">
              <a:extLst>
                <a:ext uri="{FF2B5EF4-FFF2-40B4-BE49-F238E27FC236}">
                  <a16:creationId xmlns:a16="http://schemas.microsoft.com/office/drawing/2014/main" id="{AA4FB631-1444-C647-8A36-93F21E4F94F9}"/>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0" name="Triangle 9">
              <a:extLst>
                <a:ext uri="{FF2B5EF4-FFF2-40B4-BE49-F238E27FC236}">
                  <a16:creationId xmlns:a16="http://schemas.microsoft.com/office/drawing/2014/main" id="{73F83E2B-DCFC-6F43-8EF6-5EC2D2009B32}"/>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2" name="Triangle 11">
              <a:extLst>
                <a:ext uri="{FF2B5EF4-FFF2-40B4-BE49-F238E27FC236}">
                  <a16:creationId xmlns:a16="http://schemas.microsoft.com/office/drawing/2014/main" id="{AE889DED-3BFB-8D4A-9952-159F92DF6349}"/>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14" name="Text Placeholder 12">
            <a:extLst>
              <a:ext uri="{FF2B5EF4-FFF2-40B4-BE49-F238E27FC236}">
                <a16:creationId xmlns:a16="http://schemas.microsoft.com/office/drawing/2014/main" id="{AD0F67AE-CF8B-4647-8796-A18E161B5388}"/>
              </a:ext>
            </a:extLst>
          </p:cNvPr>
          <p:cNvSpPr>
            <a:spLocks noGrp="1"/>
          </p:cNvSpPr>
          <p:nvPr>
            <p:ph type="body" sz="quarter" idx="15" hasCustomPrompt="1"/>
          </p:nvPr>
        </p:nvSpPr>
        <p:spPr>
          <a:xfrm>
            <a:off x="7115592" y="3020896"/>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2</a:t>
            </a:r>
          </a:p>
        </p:txBody>
      </p:sp>
      <p:sp>
        <p:nvSpPr>
          <p:cNvPr id="15" name="Text Placeholder 22">
            <a:extLst>
              <a:ext uri="{FF2B5EF4-FFF2-40B4-BE49-F238E27FC236}">
                <a16:creationId xmlns:a16="http://schemas.microsoft.com/office/drawing/2014/main" id="{033C96F5-53F5-3F41-8B5E-9A352A59B9DD}"/>
              </a:ext>
            </a:extLst>
          </p:cNvPr>
          <p:cNvSpPr>
            <a:spLocks noGrp="1"/>
          </p:cNvSpPr>
          <p:nvPr>
            <p:ph type="body" sz="quarter" idx="16" hasCustomPrompt="1"/>
          </p:nvPr>
        </p:nvSpPr>
        <p:spPr>
          <a:xfrm>
            <a:off x="7115592" y="3585374"/>
            <a:ext cx="4309646" cy="783773"/>
          </a:xfrm>
        </p:spPr>
        <p:txBody>
          <a:bodyPr>
            <a:noAutofit/>
          </a:bodyPr>
          <a:lstStyle>
            <a:lvl1pPr marL="11113" indent="0">
              <a:lnSpc>
                <a:spcPct val="120000"/>
              </a:lnSpc>
              <a:buFontTx/>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16" name="Group 15">
            <a:extLst>
              <a:ext uri="{FF2B5EF4-FFF2-40B4-BE49-F238E27FC236}">
                <a16:creationId xmlns:a16="http://schemas.microsoft.com/office/drawing/2014/main" id="{6068C9AF-CA38-AC4F-9CF2-9389836EDE80}"/>
              </a:ext>
            </a:extLst>
          </p:cNvPr>
          <p:cNvGrpSpPr/>
          <p:nvPr userDrawn="1"/>
        </p:nvGrpSpPr>
        <p:grpSpPr>
          <a:xfrm>
            <a:off x="6672263" y="3232100"/>
            <a:ext cx="251428" cy="160598"/>
            <a:chOff x="5848431" y="1660998"/>
            <a:chExt cx="625498" cy="399535"/>
          </a:xfrm>
        </p:grpSpPr>
        <p:sp>
          <p:nvSpPr>
            <p:cNvPr id="17" name="Triangle 16">
              <a:extLst>
                <a:ext uri="{FF2B5EF4-FFF2-40B4-BE49-F238E27FC236}">
                  <a16:creationId xmlns:a16="http://schemas.microsoft.com/office/drawing/2014/main" id="{B4CC1939-ACF2-8A4D-868E-22631DBE04BA}"/>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8" name="Triangle 17">
              <a:extLst>
                <a:ext uri="{FF2B5EF4-FFF2-40B4-BE49-F238E27FC236}">
                  <a16:creationId xmlns:a16="http://schemas.microsoft.com/office/drawing/2014/main" id="{55D1A420-8B41-A049-B72A-9F587D565B54}"/>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0" name="Triangle 19">
              <a:extLst>
                <a:ext uri="{FF2B5EF4-FFF2-40B4-BE49-F238E27FC236}">
                  <a16:creationId xmlns:a16="http://schemas.microsoft.com/office/drawing/2014/main" id="{2D1A0241-D623-2841-8B2C-20613B99875B}"/>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1" name="Triangle 20">
              <a:extLst>
                <a:ext uri="{FF2B5EF4-FFF2-40B4-BE49-F238E27FC236}">
                  <a16:creationId xmlns:a16="http://schemas.microsoft.com/office/drawing/2014/main" id="{482DBEBF-C2BE-1646-9BA7-F6FE6BB0DFE5}"/>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2" name="Text Placeholder 12">
            <a:extLst>
              <a:ext uri="{FF2B5EF4-FFF2-40B4-BE49-F238E27FC236}">
                <a16:creationId xmlns:a16="http://schemas.microsoft.com/office/drawing/2014/main" id="{2573E5ED-21CC-D345-AB8A-592D30114A70}"/>
              </a:ext>
            </a:extLst>
          </p:cNvPr>
          <p:cNvSpPr>
            <a:spLocks noGrp="1"/>
          </p:cNvSpPr>
          <p:nvPr>
            <p:ph type="body" sz="quarter" idx="17" hasCustomPrompt="1"/>
          </p:nvPr>
        </p:nvSpPr>
        <p:spPr>
          <a:xfrm>
            <a:off x="7115592" y="4503301"/>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3</a:t>
            </a:r>
          </a:p>
        </p:txBody>
      </p:sp>
      <p:sp>
        <p:nvSpPr>
          <p:cNvPr id="25" name="Text Placeholder 22">
            <a:extLst>
              <a:ext uri="{FF2B5EF4-FFF2-40B4-BE49-F238E27FC236}">
                <a16:creationId xmlns:a16="http://schemas.microsoft.com/office/drawing/2014/main" id="{73CE5E79-4983-4848-A6DA-80D70A4FB8E6}"/>
              </a:ext>
            </a:extLst>
          </p:cNvPr>
          <p:cNvSpPr>
            <a:spLocks noGrp="1"/>
          </p:cNvSpPr>
          <p:nvPr>
            <p:ph type="body" sz="quarter" idx="18" hasCustomPrompt="1"/>
          </p:nvPr>
        </p:nvSpPr>
        <p:spPr>
          <a:xfrm>
            <a:off x="7115592" y="5045095"/>
            <a:ext cx="4309646" cy="783773"/>
          </a:xfrm>
        </p:spPr>
        <p:txBody>
          <a:bodyPr>
            <a:noAutofit/>
          </a:bodyPr>
          <a:lstStyle>
            <a:lvl1pPr marL="11113" indent="0">
              <a:lnSpc>
                <a:spcPct val="120000"/>
              </a:lnSpc>
              <a:buFontTx/>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26" name="Group 25">
            <a:extLst>
              <a:ext uri="{FF2B5EF4-FFF2-40B4-BE49-F238E27FC236}">
                <a16:creationId xmlns:a16="http://schemas.microsoft.com/office/drawing/2014/main" id="{A080F6DA-A6CE-9443-8060-412432B429E4}"/>
              </a:ext>
            </a:extLst>
          </p:cNvPr>
          <p:cNvGrpSpPr/>
          <p:nvPr userDrawn="1"/>
        </p:nvGrpSpPr>
        <p:grpSpPr>
          <a:xfrm>
            <a:off x="6672262" y="4691821"/>
            <a:ext cx="251428" cy="160598"/>
            <a:chOff x="5848431" y="1660998"/>
            <a:chExt cx="625498" cy="399535"/>
          </a:xfrm>
        </p:grpSpPr>
        <p:sp>
          <p:nvSpPr>
            <p:cNvPr id="28" name="Triangle 27">
              <a:extLst>
                <a:ext uri="{FF2B5EF4-FFF2-40B4-BE49-F238E27FC236}">
                  <a16:creationId xmlns:a16="http://schemas.microsoft.com/office/drawing/2014/main" id="{0D752E4A-933D-6144-9C71-548D7395C563}"/>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9" name="Triangle 28">
              <a:extLst>
                <a:ext uri="{FF2B5EF4-FFF2-40B4-BE49-F238E27FC236}">
                  <a16:creationId xmlns:a16="http://schemas.microsoft.com/office/drawing/2014/main" id="{15C642F6-D5D7-7240-BC31-BD5003A6D488}"/>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0" name="Triangle 29">
              <a:extLst>
                <a:ext uri="{FF2B5EF4-FFF2-40B4-BE49-F238E27FC236}">
                  <a16:creationId xmlns:a16="http://schemas.microsoft.com/office/drawing/2014/main" id="{561B5F03-4270-4947-A706-0B637E862CAC}"/>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1" name="Triangle 30">
              <a:extLst>
                <a:ext uri="{FF2B5EF4-FFF2-40B4-BE49-F238E27FC236}">
                  <a16:creationId xmlns:a16="http://schemas.microsoft.com/office/drawing/2014/main" id="{C0583D38-8540-2E40-8C7A-CEBE32AC5193}"/>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32" name="Title 3">
            <a:extLst>
              <a:ext uri="{FF2B5EF4-FFF2-40B4-BE49-F238E27FC236}">
                <a16:creationId xmlns:a16="http://schemas.microsoft.com/office/drawing/2014/main" id="{D17E7D9E-2B5E-42C5-8A3F-62ADDF20C072}"/>
              </a:ext>
            </a:extLst>
          </p:cNvPr>
          <p:cNvSpPr>
            <a:spLocks noGrp="1"/>
          </p:cNvSpPr>
          <p:nvPr>
            <p:ph type="title" hasCustomPrompt="1"/>
          </p:nvPr>
        </p:nvSpPr>
        <p:spPr>
          <a:xfrm>
            <a:off x="6542088" y="348792"/>
            <a:ext cx="5649911"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
        <p:nvSpPr>
          <p:cNvPr id="36" name="Content Placeholder 2">
            <a:extLst>
              <a:ext uri="{FF2B5EF4-FFF2-40B4-BE49-F238E27FC236}">
                <a16:creationId xmlns:a16="http://schemas.microsoft.com/office/drawing/2014/main" id="{C9A9D9DE-CD19-4E33-B792-5C5CBDE7EAE3}"/>
              </a:ext>
            </a:extLst>
          </p:cNvPr>
          <p:cNvSpPr>
            <a:spLocks noGrp="1"/>
          </p:cNvSpPr>
          <p:nvPr>
            <p:ph sz="quarter" idx="19" hasCustomPrompt="1"/>
          </p:nvPr>
        </p:nvSpPr>
        <p:spPr>
          <a:xfrm>
            <a:off x="1176338" y="652463"/>
            <a:ext cx="4473575" cy="5062537"/>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1794132503"/>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Layout V.1 Blue ">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3E05F9-1320-1C4F-B1A1-C45ADB81B8E0}"/>
              </a:ext>
            </a:extLst>
          </p:cNvPr>
          <p:cNvSpPr/>
          <p:nvPr userDrawn="1"/>
        </p:nvSpPr>
        <p:spPr>
          <a:xfrm>
            <a:off x="667244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6" name="Picture 15">
            <a:extLst>
              <a:ext uri="{FF2B5EF4-FFF2-40B4-BE49-F238E27FC236}">
                <a16:creationId xmlns:a16="http://schemas.microsoft.com/office/drawing/2014/main" id="{B50459AD-BD34-8942-A862-8AA9C5F8E52F}"/>
              </a:ext>
            </a:extLst>
          </p:cNvPr>
          <p:cNvPicPr>
            <a:picLocks noChangeAspect="1"/>
          </p:cNvPicPr>
          <p:nvPr userDrawn="1"/>
        </p:nvPicPr>
        <p:blipFill>
          <a:blip r:embed="rId2"/>
          <a:srcRect/>
          <a:stretch/>
        </p:blipFill>
        <p:spPr>
          <a:xfrm>
            <a:off x="0" y="6080229"/>
            <a:ext cx="12192000" cy="783771"/>
          </a:xfrm>
          <a:prstGeom prst="rect">
            <a:avLst/>
          </a:prstGeom>
        </p:spPr>
      </p:pic>
      <p:sp>
        <p:nvSpPr>
          <p:cNvPr id="8" name="Text Placeholder 12">
            <a:extLst>
              <a:ext uri="{FF2B5EF4-FFF2-40B4-BE49-F238E27FC236}">
                <a16:creationId xmlns:a16="http://schemas.microsoft.com/office/drawing/2014/main" id="{B1389544-ADA2-CA4F-A8FD-ED5D3C5F4106}"/>
              </a:ext>
            </a:extLst>
          </p:cNvPr>
          <p:cNvSpPr>
            <a:spLocks noGrp="1"/>
          </p:cNvSpPr>
          <p:nvPr>
            <p:ph type="body" sz="quarter" idx="11" hasCustomPrompt="1"/>
          </p:nvPr>
        </p:nvSpPr>
        <p:spPr>
          <a:xfrm>
            <a:off x="7115592" y="1564471"/>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1</a:t>
            </a:r>
          </a:p>
        </p:txBody>
      </p:sp>
      <p:sp>
        <p:nvSpPr>
          <p:cNvPr id="9" name="Text Placeholder 22">
            <a:extLst>
              <a:ext uri="{FF2B5EF4-FFF2-40B4-BE49-F238E27FC236}">
                <a16:creationId xmlns:a16="http://schemas.microsoft.com/office/drawing/2014/main" id="{12AE4619-2750-D946-A5B2-BC1CA59147A1}"/>
              </a:ext>
            </a:extLst>
          </p:cNvPr>
          <p:cNvSpPr>
            <a:spLocks noGrp="1"/>
          </p:cNvSpPr>
          <p:nvPr>
            <p:ph type="body" sz="quarter" idx="14" hasCustomPrompt="1"/>
          </p:nvPr>
        </p:nvSpPr>
        <p:spPr>
          <a:xfrm>
            <a:off x="7115594" y="2124765"/>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10" name="Group 9">
            <a:extLst>
              <a:ext uri="{FF2B5EF4-FFF2-40B4-BE49-F238E27FC236}">
                <a16:creationId xmlns:a16="http://schemas.microsoft.com/office/drawing/2014/main" id="{D7345879-61FA-0649-8658-9EAED3B233CB}"/>
              </a:ext>
            </a:extLst>
          </p:cNvPr>
          <p:cNvGrpSpPr/>
          <p:nvPr userDrawn="1"/>
        </p:nvGrpSpPr>
        <p:grpSpPr>
          <a:xfrm>
            <a:off x="6672264" y="1771491"/>
            <a:ext cx="251428" cy="160598"/>
            <a:chOff x="5848431" y="1660998"/>
            <a:chExt cx="625498" cy="399535"/>
          </a:xfrm>
        </p:grpSpPr>
        <p:sp>
          <p:nvSpPr>
            <p:cNvPr id="17" name="Triangle 16">
              <a:extLst>
                <a:ext uri="{FF2B5EF4-FFF2-40B4-BE49-F238E27FC236}">
                  <a16:creationId xmlns:a16="http://schemas.microsoft.com/office/drawing/2014/main" id="{992E253E-9B7C-F643-B291-A4F97F4E123C}"/>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8" name="Triangle 17">
              <a:extLst>
                <a:ext uri="{FF2B5EF4-FFF2-40B4-BE49-F238E27FC236}">
                  <a16:creationId xmlns:a16="http://schemas.microsoft.com/office/drawing/2014/main" id="{CD52F6C6-3E0D-9E4B-B8F8-7C1861DD7F9D}"/>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9" name="Triangle 18">
              <a:extLst>
                <a:ext uri="{FF2B5EF4-FFF2-40B4-BE49-F238E27FC236}">
                  <a16:creationId xmlns:a16="http://schemas.microsoft.com/office/drawing/2014/main" id="{4CF33CDD-870F-CC4E-90B7-6EE736A65281}"/>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0" name="Triangle 19">
              <a:extLst>
                <a:ext uri="{FF2B5EF4-FFF2-40B4-BE49-F238E27FC236}">
                  <a16:creationId xmlns:a16="http://schemas.microsoft.com/office/drawing/2014/main" id="{0948942D-B4E4-9549-B34D-6D68271ABF37}"/>
                </a:ext>
              </a:extLst>
            </p:cNvPr>
            <p:cNvSpPr/>
            <p:nvPr userDrawn="1"/>
          </p:nvSpPr>
          <p:spPr>
            <a:xfrm rot="10800000">
              <a:off x="5971287" y="1705265"/>
              <a:ext cx="143064" cy="638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1" name="Text Placeholder 12">
            <a:extLst>
              <a:ext uri="{FF2B5EF4-FFF2-40B4-BE49-F238E27FC236}">
                <a16:creationId xmlns:a16="http://schemas.microsoft.com/office/drawing/2014/main" id="{3DE2316C-CAA7-484F-9643-76C2EBB872D3}"/>
              </a:ext>
            </a:extLst>
          </p:cNvPr>
          <p:cNvSpPr>
            <a:spLocks noGrp="1"/>
          </p:cNvSpPr>
          <p:nvPr>
            <p:ph type="body" sz="quarter" idx="15" hasCustomPrompt="1"/>
          </p:nvPr>
        </p:nvSpPr>
        <p:spPr>
          <a:xfrm>
            <a:off x="7115592" y="3041234"/>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2</a:t>
            </a:r>
          </a:p>
        </p:txBody>
      </p:sp>
      <p:sp>
        <p:nvSpPr>
          <p:cNvPr id="22" name="Text Placeholder 22">
            <a:extLst>
              <a:ext uri="{FF2B5EF4-FFF2-40B4-BE49-F238E27FC236}">
                <a16:creationId xmlns:a16="http://schemas.microsoft.com/office/drawing/2014/main" id="{1450EB78-5932-B944-994C-C4DD88F58427}"/>
              </a:ext>
            </a:extLst>
          </p:cNvPr>
          <p:cNvSpPr>
            <a:spLocks noGrp="1"/>
          </p:cNvSpPr>
          <p:nvPr>
            <p:ph type="body" sz="quarter" idx="16" hasCustomPrompt="1"/>
          </p:nvPr>
        </p:nvSpPr>
        <p:spPr>
          <a:xfrm>
            <a:off x="7115592" y="3585374"/>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23" name="Group 22">
            <a:extLst>
              <a:ext uri="{FF2B5EF4-FFF2-40B4-BE49-F238E27FC236}">
                <a16:creationId xmlns:a16="http://schemas.microsoft.com/office/drawing/2014/main" id="{46BE0D1E-B311-E348-8CFD-CD677F1FDAD2}"/>
              </a:ext>
            </a:extLst>
          </p:cNvPr>
          <p:cNvGrpSpPr/>
          <p:nvPr userDrawn="1"/>
        </p:nvGrpSpPr>
        <p:grpSpPr>
          <a:xfrm>
            <a:off x="6672263" y="3232100"/>
            <a:ext cx="251428" cy="160598"/>
            <a:chOff x="5848431" y="1660998"/>
            <a:chExt cx="625498" cy="399535"/>
          </a:xfrm>
        </p:grpSpPr>
        <p:sp>
          <p:nvSpPr>
            <p:cNvPr id="24" name="Triangle 23">
              <a:extLst>
                <a:ext uri="{FF2B5EF4-FFF2-40B4-BE49-F238E27FC236}">
                  <a16:creationId xmlns:a16="http://schemas.microsoft.com/office/drawing/2014/main" id="{63F109D7-38BE-734A-B4B2-B13140513959}"/>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5" name="Triangle 24">
              <a:extLst>
                <a:ext uri="{FF2B5EF4-FFF2-40B4-BE49-F238E27FC236}">
                  <a16:creationId xmlns:a16="http://schemas.microsoft.com/office/drawing/2014/main" id="{2A04C484-007A-C543-A22E-5CC3DE971591}"/>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6" name="Triangle 25">
              <a:extLst>
                <a:ext uri="{FF2B5EF4-FFF2-40B4-BE49-F238E27FC236}">
                  <a16:creationId xmlns:a16="http://schemas.microsoft.com/office/drawing/2014/main" id="{A1CE0BD4-C2B1-AB44-AC21-A7CC4626E29B}"/>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7" name="Triangle 26">
              <a:extLst>
                <a:ext uri="{FF2B5EF4-FFF2-40B4-BE49-F238E27FC236}">
                  <a16:creationId xmlns:a16="http://schemas.microsoft.com/office/drawing/2014/main" id="{7F6528B6-3D6F-BE48-B1DC-D649B2947EC0}"/>
                </a:ext>
              </a:extLst>
            </p:cNvPr>
            <p:cNvSpPr/>
            <p:nvPr userDrawn="1"/>
          </p:nvSpPr>
          <p:spPr>
            <a:xfrm rot="10800000">
              <a:off x="5971287" y="1705265"/>
              <a:ext cx="143064" cy="638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8" name="Text Placeholder 12">
            <a:extLst>
              <a:ext uri="{FF2B5EF4-FFF2-40B4-BE49-F238E27FC236}">
                <a16:creationId xmlns:a16="http://schemas.microsoft.com/office/drawing/2014/main" id="{6EACD6EE-0BA5-424E-9DAD-D903D55989B5}"/>
              </a:ext>
            </a:extLst>
          </p:cNvPr>
          <p:cNvSpPr>
            <a:spLocks noGrp="1"/>
          </p:cNvSpPr>
          <p:nvPr>
            <p:ph type="body" sz="quarter" idx="17" hasCustomPrompt="1"/>
          </p:nvPr>
        </p:nvSpPr>
        <p:spPr>
          <a:xfrm>
            <a:off x="7115592" y="4489987"/>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3</a:t>
            </a:r>
          </a:p>
        </p:txBody>
      </p:sp>
      <p:sp>
        <p:nvSpPr>
          <p:cNvPr id="29" name="Text Placeholder 22">
            <a:extLst>
              <a:ext uri="{FF2B5EF4-FFF2-40B4-BE49-F238E27FC236}">
                <a16:creationId xmlns:a16="http://schemas.microsoft.com/office/drawing/2014/main" id="{9C49457E-3AFA-6E4E-A6B2-9A46135BCF2F}"/>
              </a:ext>
            </a:extLst>
          </p:cNvPr>
          <p:cNvSpPr>
            <a:spLocks noGrp="1"/>
          </p:cNvSpPr>
          <p:nvPr>
            <p:ph type="body" sz="quarter" idx="18" hasCustomPrompt="1"/>
          </p:nvPr>
        </p:nvSpPr>
        <p:spPr>
          <a:xfrm>
            <a:off x="7115592" y="5045095"/>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30" name="Group 29">
            <a:extLst>
              <a:ext uri="{FF2B5EF4-FFF2-40B4-BE49-F238E27FC236}">
                <a16:creationId xmlns:a16="http://schemas.microsoft.com/office/drawing/2014/main" id="{8B89012C-5BCF-9641-A370-803241878FEE}"/>
              </a:ext>
            </a:extLst>
          </p:cNvPr>
          <p:cNvGrpSpPr/>
          <p:nvPr userDrawn="1"/>
        </p:nvGrpSpPr>
        <p:grpSpPr>
          <a:xfrm>
            <a:off x="6672262" y="4691821"/>
            <a:ext cx="251428" cy="160598"/>
            <a:chOff x="5848431" y="1660998"/>
            <a:chExt cx="625498" cy="399535"/>
          </a:xfrm>
        </p:grpSpPr>
        <p:sp>
          <p:nvSpPr>
            <p:cNvPr id="31" name="Triangle 30">
              <a:extLst>
                <a:ext uri="{FF2B5EF4-FFF2-40B4-BE49-F238E27FC236}">
                  <a16:creationId xmlns:a16="http://schemas.microsoft.com/office/drawing/2014/main" id="{D2C8D0D5-CEE3-EC41-8950-7A3F5FA3F4AE}"/>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2" name="Triangle 31">
              <a:extLst>
                <a:ext uri="{FF2B5EF4-FFF2-40B4-BE49-F238E27FC236}">
                  <a16:creationId xmlns:a16="http://schemas.microsoft.com/office/drawing/2014/main" id="{2A8C49D4-D0F6-C242-A123-58DA31CA4D38}"/>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3" name="Triangle 32">
              <a:extLst>
                <a:ext uri="{FF2B5EF4-FFF2-40B4-BE49-F238E27FC236}">
                  <a16:creationId xmlns:a16="http://schemas.microsoft.com/office/drawing/2014/main" id="{FC7BA195-09BB-B74F-9582-6A7942F20C22}"/>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4" name="Triangle 33">
              <a:extLst>
                <a:ext uri="{FF2B5EF4-FFF2-40B4-BE49-F238E27FC236}">
                  <a16:creationId xmlns:a16="http://schemas.microsoft.com/office/drawing/2014/main" id="{ED6028B4-A79F-D043-AA5D-BAA84F28C6B9}"/>
                </a:ext>
              </a:extLst>
            </p:cNvPr>
            <p:cNvSpPr/>
            <p:nvPr userDrawn="1"/>
          </p:nvSpPr>
          <p:spPr>
            <a:xfrm rot="10800000">
              <a:off x="5971287" y="1705265"/>
              <a:ext cx="143064" cy="6386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35" name="Title 3">
            <a:extLst>
              <a:ext uri="{FF2B5EF4-FFF2-40B4-BE49-F238E27FC236}">
                <a16:creationId xmlns:a16="http://schemas.microsoft.com/office/drawing/2014/main" id="{1F927212-6821-4CC9-91B6-E8FB185878D2}"/>
              </a:ext>
            </a:extLst>
          </p:cNvPr>
          <p:cNvSpPr>
            <a:spLocks noGrp="1"/>
          </p:cNvSpPr>
          <p:nvPr>
            <p:ph type="title" hasCustomPrompt="1"/>
          </p:nvPr>
        </p:nvSpPr>
        <p:spPr>
          <a:xfrm>
            <a:off x="6542088" y="348792"/>
            <a:ext cx="5649911" cy="953039"/>
          </a:xfrm>
        </p:spPr>
        <p:txBody>
          <a:bodyPr anchor="b"/>
          <a:lstStyle>
            <a:lvl1pPr algn="l">
              <a:defRPr b="1">
                <a:solidFill>
                  <a:schemeClr val="bg1"/>
                </a:solidFill>
                <a:latin typeface="Avenir Next LT Pro Demi" panose="020B0704020202020204" pitchFamily="34" charset="0"/>
              </a:defRPr>
            </a:lvl1pPr>
          </a:lstStyle>
          <a:p>
            <a:r>
              <a:rPr lang="en-US"/>
              <a:t>Type heading in here</a:t>
            </a:r>
            <a:endParaRPr lang="uk-UA"/>
          </a:p>
        </p:txBody>
      </p:sp>
      <p:sp>
        <p:nvSpPr>
          <p:cNvPr id="36" name="Content Placeholder 2">
            <a:extLst>
              <a:ext uri="{FF2B5EF4-FFF2-40B4-BE49-F238E27FC236}">
                <a16:creationId xmlns:a16="http://schemas.microsoft.com/office/drawing/2014/main" id="{D62E0269-99B6-43DF-89BB-3FFEFD715EDB}"/>
              </a:ext>
            </a:extLst>
          </p:cNvPr>
          <p:cNvSpPr>
            <a:spLocks noGrp="1"/>
          </p:cNvSpPr>
          <p:nvPr>
            <p:ph sz="quarter" idx="19" hasCustomPrompt="1"/>
          </p:nvPr>
        </p:nvSpPr>
        <p:spPr>
          <a:xfrm>
            <a:off x="1176338" y="652463"/>
            <a:ext cx="4473575" cy="5062537"/>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3866997223"/>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 layout stacked with object whi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D49172-A52D-2E45-8EB9-FDAF38D8A0AB}"/>
              </a:ext>
            </a:extLst>
          </p:cNvPr>
          <p:cNvSpPr/>
          <p:nvPr userDrawn="1"/>
        </p:nvSpPr>
        <p:spPr>
          <a:xfrm>
            <a:off x="752414"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17" name="Picture 16">
            <a:extLst>
              <a:ext uri="{FF2B5EF4-FFF2-40B4-BE49-F238E27FC236}">
                <a16:creationId xmlns:a16="http://schemas.microsoft.com/office/drawing/2014/main" id="{EF05DF71-47CA-4741-9708-7A965E7C12FF}"/>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11" name="Text Placeholder 12">
            <a:extLst>
              <a:ext uri="{FF2B5EF4-FFF2-40B4-BE49-F238E27FC236}">
                <a16:creationId xmlns:a16="http://schemas.microsoft.com/office/drawing/2014/main" id="{F9857686-FE38-9B48-A087-0AD44CBE455D}"/>
              </a:ext>
            </a:extLst>
          </p:cNvPr>
          <p:cNvSpPr>
            <a:spLocks noGrp="1"/>
          </p:cNvSpPr>
          <p:nvPr>
            <p:ph type="body" sz="quarter" idx="11" hasCustomPrompt="1"/>
          </p:nvPr>
        </p:nvSpPr>
        <p:spPr>
          <a:xfrm>
            <a:off x="1187976" y="1563125"/>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1</a:t>
            </a:r>
          </a:p>
        </p:txBody>
      </p:sp>
      <p:sp>
        <p:nvSpPr>
          <p:cNvPr id="14" name="Text Placeholder 22">
            <a:extLst>
              <a:ext uri="{FF2B5EF4-FFF2-40B4-BE49-F238E27FC236}">
                <a16:creationId xmlns:a16="http://schemas.microsoft.com/office/drawing/2014/main" id="{1696F48E-89A1-4944-8D73-721F30D48FC9}"/>
              </a:ext>
            </a:extLst>
          </p:cNvPr>
          <p:cNvSpPr>
            <a:spLocks noGrp="1"/>
          </p:cNvSpPr>
          <p:nvPr>
            <p:ph type="body" sz="quarter" idx="14" hasCustomPrompt="1"/>
          </p:nvPr>
        </p:nvSpPr>
        <p:spPr>
          <a:xfrm>
            <a:off x="1195561" y="2124765"/>
            <a:ext cx="4309646" cy="783773"/>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15" name="Group 14">
            <a:extLst>
              <a:ext uri="{FF2B5EF4-FFF2-40B4-BE49-F238E27FC236}">
                <a16:creationId xmlns:a16="http://schemas.microsoft.com/office/drawing/2014/main" id="{E76BA42E-BA45-3748-B6DA-CAD073F508AB}"/>
              </a:ext>
            </a:extLst>
          </p:cNvPr>
          <p:cNvGrpSpPr/>
          <p:nvPr userDrawn="1"/>
        </p:nvGrpSpPr>
        <p:grpSpPr>
          <a:xfrm>
            <a:off x="752231" y="1771491"/>
            <a:ext cx="251428" cy="160598"/>
            <a:chOff x="5848431" y="1660998"/>
            <a:chExt cx="625498" cy="399535"/>
          </a:xfrm>
        </p:grpSpPr>
        <p:sp>
          <p:nvSpPr>
            <p:cNvPr id="16" name="Triangle 15">
              <a:extLst>
                <a:ext uri="{FF2B5EF4-FFF2-40B4-BE49-F238E27FC236}">
                  <a16:creationId xmlns:a16="http://schemas.microsoft.com/office/drawing/2014/main" id="{67F2C29F-F78F-784B-9596-D1B5CAF90F3C}"/>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8" name="Triangle 17">
              <a:extLst>
                <a:ext uri="{FF2B5EF4-FFF2-40B4-BE49-F238E27FC236}">
                  <a16:creationId xmlns:a16="http://schemas.microsoft.com/office/drawing/2014/main" id="{9113FF1B-891D-3E4A-9E68-5DC0F46E55E4}"/>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9" name="Triangle 18">
              <a:extLst>
                <a:ext uri="{FF2B5EF4-FFF2-40B4-BE49-F238E27FC236}">
                  <a16:creationId xmlns:a16="http://schemas.microsoft.com/office/drawing/2014/main" id="{678E95D5-1C13-4E43-A879-014F84295CAE}"/>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0" name="Triangle 19">
              <a:extLst>
                <a:ext uri="{FF2B5EF4-FFF2-40B4-BE49-F238E27FC236}">
                  <a16:creationId xmlns:a16="http://schemas.microsoft.com/office/drawing/2014/main" id="{1EF47B9A-9447-EB48-A017-AA14152F26F0}"/>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1" name="Text Placeholder 12">
            <a:extLst>
              <a:ext uri="{FF2B5EF4-FFF2-40B4-BE49-F238E27FC236}">
                <a16:creationId xmlns:a16="http://schemas.microsoft.com/office/drawing/2014/main" id="{E830F729-D75D-B748-8AAF-F660D72D0A9C}"/>
              </a:ext>
            </a:extLst>
          </p:cNvPr>
          <p:cNvSpPr>
            <a:spLocks noGrp="1"/>
          </p:cNvSpPr>
          <p:nvPr>
            <p:ph type="body" sz="quarter" idx="15" hasCustomPrompt="1"/>
          </p:nvPr>
        </p:nvSpPr>
        <p:spPr>
          <a:xfrm>
            <a:off x="1195561" y="2996732"/>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2</a:t>
            </a:r>
          </a:p>
        </p:txBody>
      </p:sp>
      <p:sp>
        <p:nvSpPr>
          <p:cNvPr id="22" name="Text Placeholder 22">
            <a:extLst>
              <a:ext uri="{FF2B5EF4-FFF2-40B4-BE49-F238E27FC236}">
                <a16:creationId xmlns:a16="http://schemas.microsoft.com/office/drawing/2014/main" id="{B78F3301-5723-5F4B-B931-C7696428334A}"/>
              </a:ext>
            </a:extLst>
          </p:cNvPr>
          <p:cNvSpPr>
            <a:spLocks noGrp="1"/>
          </p:cNvSpPr>
          <p:nvPr>
            <p:ph type="body" sz="quarter" idx="16" hasCustomPrompt="1"/>
          </p:nvPr>
        </p:nvSpPr>
        <p:spPr>
          <a:xfrm>
            <a:off x="1195559" y="3585374"/>
            <a:ext cx="4309646" cy="783773"/>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23" name="Group 22">
            <a:extLst>
              <a:ext uri="{FF2B5EF4-FFF2-40B4-BE49-F238E27FC236}">
                <a16:creationId xmlns:a16="http://schemas.microsoft.com/office/drawing/2014/main" id="{C0A791C2-909F-8047-A0D7-9ED7DAFF70A8}"/>
              </a:ext>
            </a:extLst>
          </p:cNvPr>
          <p:cNvGrpSpPr/>
          <p:nvPr userDrawn="1"/>
        </p:nvGrpSpPr>
        <p:grpSpPr>
          <a:xfrm>
            <a:off x="752230" y="3232100"/>
            <a:ext cx="251428" cy="160598"/>
            <a:chOff x="5848431" y="1660998"/>
            <a:chExt cx="625498" cy="399535"/>
          </a:xfrm>
        </p:grpSpPr>
        <p:sp>
          <p:nvSpPr>
            <p:cNvPr id="24" name="Triangle 23">
              <a:extLst>
                <a:ext uri="{FF2B5EF4-FFF2-40B4-BE49-F238E27FC236}">
                  <a16:creationId xmlns:a16="http://schemas.microsoft.com/office/drawing/2014/main" id="{9417DA65-55ED-C94D-A80E-E9B22F23B048}"/>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5" name="Triangle 24">
              <a:extLst>
                <a:ext uri="{FF2B5EF4-FFF2-40B4-BE49-F238E27FC236}">
                  <a16:creationId xmlns:a16="http://schemas.microsoft.com/office/drawing/2014/main" id="{7B44EBDE-703F-8D48-BD76-08F28585457A}"/>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6" name="Triangle 25">
              <a:extLst>
                <a:ext uri="{FF2B5EF4-FFF2-40B4-BE49-F238E27FC236}">
                  <a16:creationId xmlns:a16="http://schemas.microsoft.com/office/drawing/2014/main" id="{DF06E06E-953D-F54B-ACDA-374A3ACFD689}"/>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7" name="Triangle 26">
              <a:extLst>
                <a:ext uri="{FF2B5EF4-FFF2-40B4-BE49-F238E27FC236}">
                  <a16:creationId xmlns:a16="http://schemas.microsoft.com/office/drawing/2014/main" id="{95603202-266C-C943-89D9-AB2EA53FFB3C}"/>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8" name="Text Placeholder 12">
            <a:extLst>
              <a:ext uri="{FF2B5EF4-FFF2-40B4-BE49-F238E27FC236}">
                <a16:creationId xmlns:a16="http://schemas.microsoft.com/office/drawing/2014/main" id="{3E089EE4-2003-DF4E-8E12-3BD72263F829}"/>
              </a:ext>
            </a:extLst>
          </p:cNvPr>
          <p:cNvSpPr>
            <a:spLocks noGrp="1"/>
          </p:cNvSpPr>
          <p:nvPr>
            <p:ph type="body" sz="quarter" idx="17" hasCustomPrompt="1"/>
          </p:nvPr>
        </p:nvSpPr>
        <p:spPr>
          <a:xfrm>
            <a:off x="1195559" y="4519421"/>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3</a:t>
            </a:r>
          </a:p>
        </p:txBody>
      </p:sp>
      <p:sp>
        <p:nvSpPr>
          <p:cNvPr id="29" name="Text Placeholder 22">
            <a:extLst>
              <a:ext uri="{FF2B5EF4-FFF2-40B4-BE49-F238E27FC236}">
                <a16:creationId xmlns:a16="http://schemas.microsoft.com/office/drawing/2014/main" id="{C8EFEEA4-60B2-DF44-B9C3-5809A68CC803}"/>
              </a:ext>
            </a:extLst>
          </p:cNvPr>
          <p:cNvSpPr>
            <a:spLocks noGrp="1"/>
          </p:cNvSpPr>
          <p:nvPr>
            <p:ph type="body" sz="quarter" idx="18" hasCustomPrompt="1"/>
          </p:nvPr>
        </p:nvSpPr>
        <p:spPr>
          <a:xfrm>
            <a:off x="1195559" y="5045095"/>
            <a:ext cx="4309646" cy="783773"/>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30" name="Group 29">
            <a:extLst>
              <a:ext uri="{FF2B5EF4-FFF2-40B4-BE49-F238E27FC236}">
                <a16:creationId xmlns:a16="http://schemas.microsoft.com/office/drawing/2014/main" id="{675BAF06-D4E9-F94F-89BE-8BEFF812011D}"/>
              </a:ext>
            </a:extLst>
          </p:cNvPr>
          <p:cNvGrpSpPr/>
          <p:nvPr userDrawn="1"/>
        </p:nvGrpSpPr>
        <p:grpSpPr>
          <a:xfrm>
            <a:off x="752229" y="4691821"/>
            <a:ext cx="251428" cy="160598"/>
            <a:chOff x="5848431" y="1660998"/>
            <a:chExt cx="625498" cy="399535"/>
          </a:xfrm>
        </p:grpSpPr>
        <p:sp>
          <p:nvSpPr>
            <p:cNvPr id="31" name="Triangle 30">
              <a:extLst>
                <a:ext uri="{FF2B5EF4-FFF2-40B4-BE49-F238E27FC236}">
                  <a16:creationId xmlns:a16="http://schemas.microsoft.com/office/drawing/2014/main" id="{30F053E0-71C1-A840-847D-86BFCE2C123B}"/>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2" name="Triangle 31">
              <a:extLst>
                <a:ext uri="{FF2B5EF4-FFF2-40B4-BE49-F238E27FC236}">
                  <a16:creationId xmlns:a16="http://schemas.microsoft.com/office/drawing/2014/main" id="{B1987D15-D7B0-A54F-8042-94F7C595F491}"/>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3" name="Triangle 32">
              <a:extLst>
                <a:ext uri="{FF2B5EF4-FFF2-40B4-BE49-F238E27FC236}">
                  <a16:creationId xmlns:a16="http://schemas.microsoft.com/office/drawing/2014/main" id="{3975C3F1-7E45-5343-8BBF-3FDC4935A65A}"/>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34" name="Triangle 33">
              <a:extLst>
                <a:ext uri="{FF2B5EF4-FFF2-40B4-BE49-F238E27FC236}">
                  <a16:creationId xmlns:a16="http://schemas.microsoft.com/office/drawing/2014/main" id="{307CB7EC-F5B8-5945-AB0C-DE3C5C60821B}"/>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35" name="Title 3">
            <a:extLst>
              <a:ext uri="{FF2B5EF4-FFF2-40B4-BE49-F238E27FC236}">
                <a16:creationId xmlns:a16="http://schemas.microsoft.com/office/drawing/2014/main" id="{83B45D51-FFAD-492E-9261-2FBDA1B2D5FE}"/>
              </a:ext>
            </a:extLst>
          </p:cNvPr>
          <p:cNvSpPr>
            <a:spLocks noGrp="1"/>
          </p:cNvSpPr>
          <p:nvPr>
            <p:ph type="title" hasCustomPrompt="1"/>
          </p:nvPr>
        </p:nvSpPr>
        <p:spPr>
          <a:xfrm>
            <a:off x="622055" y="348792"/>
            <a:ext cx="5649911"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
        <p:nvSpPr>
          <p:cNvPr id="38" name="Content Placeholder 2">
            <a:extLst>
              <a:ext uri="{FF2B5EF4-FFF2-40B4-BE49-F238E27FC236}">
                <a16:creationId xmlns:a16="http://schemas.microsoft.com/office/drawing/2014/main" id="{76D29B7D-8941-4B96-A149-0DE461FC54FE}"/>
              </a:ext>
            </a:extLst>
          </p:cNvPr>
          <p:cNvSpPr>
            <a:spLocks noGrp="1"/>
          </p:cNvSpPr>
          <p:nvPr>
            <p:ph sz="quarter" idx="19" hasCustomPrompt="1"/>
          </p:nvPr>
        </p:nvSpPr>
        <p:spPr>
          <a:xfrm>
            <a:off x="6672261" y="691373"/>
            <a:ext cx="4473575" cy="5238189"/>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1301670572"/>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4203">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 layout stacked with object blue">
    <p:bg>
      <p:bgPr>
        <a:solidFill>
          <a:schemeClr val="tx2"/>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4A8D38-515C-2D4A-B7EB-D0EFC639B181}"/>
              </a:ext>
            </a:extLst>
          </p:cNvPr>
          <p:cNvPicPr>
            <a:picLocks noChangeAspect="1"/>
          </p:cNvPicPr>
          <p:nvPr userDrawn="1"/>
        </p:nvPicPr>
        <p:blipFill>
          <a:blip r:embed="rId2"/>
          <a:srcRect/>
          <a:stretch/>
        </p:blipFill>
        <p:spPr>
          <a:xfrm>
            <a:off x="0" y="5480402"/>
            <a:ext cx="925286" cy="1387929"/>
          </a:xfrm>
          <a:prstGeom prst="rect">
            <a:avLst/>
          </a:prstGeom>
        </p:spPr>
      </p:pic>
      <p:sp>
        <p:nvSpPr>
          <p:cNvPr id="61" name="Rectangle 60">
            <a:extLst>
              <a:ext uri="{FF2B5EF4-FFF2-40B4-BE49-F238E27FC236}">
                <a16:creationId xmlns:a16="http://schemas.microsoft.com/office/drawing/2014/main" id="{9633E58E-7AD6-4A9B-BABC-1FEF9B94F6DB}"/>
              </a:ext>
            </a:extLst>
          </p:cNvPr>
          <p:cNvSpPr/>
          <p:nvPr userDrawn="1"/>
        </p:nvSpPr>
        <p:spPr>
          <a:xfrm>
            <a:off x="752414"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62" name="Text Placeholder 12">
            <a:extLst>
              <a:ext uri="{FF2B5EF4-FFF2-40B4-BE49-F238E27FC236}">
                <a16:creationId xmlns:a16="http://schemas.microsoft.com/office/drawing/2014/main" id="{95303DCC-02FE-4D18-B3E4-14B1A2841AD0}"/>
              </a:ext>
            </a:extLst>
          </p:cNvPr>
          <p:cNvSpPr>
            <a:spLocks noGrp="1"/>
          </p:cNvSpPr>
          <p:nvPr>
            <p:ph type="body" sz="quarter" idx="11" hasCustomPrompt="1"/>
          </p:nvPr>
        </p:nvSpPr>
        <p:spPr>
          <a:xfrm>
            <a:off x="1195561" y="1580625"/>
            <a:ext cx="1676400" cy="499560"/>
          </a:xfrm>
        </p:spPr>
        <p:txBody>
          <a:bodyPr>
            <a:spAutoFit/>
          </a:bodyPr>
          <a:lstStyle>
            <a:lvl1pPr>
              <a:buNone/>
              <a:defRPr sz="2400" b="1" i="0">
                <a:solidFill>
                  <a:schemeClr val="accent2"/>
                </a:solidFill>
                <a:latin typeface="Avenir Next LT Pro Demi" panose="020B0704020202020204" pitchFamily="34" charset="0"/>
              </a:defRPr>
            </a:lvl1pPr>
          </a:lstStyle>
          <a:p>
            <a:pPr lvl="0"/>
            <a:r>
              <a:rPr lang="en-US"/>
              <a:t>Point 1</a:t>
            </a:r>
          </a:p>
        </p:txBody>
      </p:sp>
      <p:sp>
        <p:nvSpPr>
          <p:cNvPr id="63" name="Text Placeholder 22">
            <a:extLst>
              <a:ext uri="{FF2B5EF4-FFF2-40B4-BE49-F238E27FC236}">
                <a16:creationId xmlns:a16="http://schemas.microsoft.com/office/drawing/2014/main" id="{8D01A79E-0597-4A44-A930-3F0FED4949B1}"/>
              </a:ext>
            </a:extLst>
          </p:cNvPr>
          <p:cNvSpPr>
            <a:spLocks noGrp="1"/>
          </p:cNvSpPr>
          <p:nvPr>
            <p:ph type="body" sz="quarter" idx="15" hasCustomPrompt="1"/>
          </p:nvPr>
        </p:nvSpPr>
        <p:spPr>
          <a:xfrm>
            <a:off x="1195561" y="2124765"/>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64" name="Group 63">
            <a:extLst>
              <a:ext uri="{FF2B5EF4-FFF2-40B4-BE49-F238E27FC236}">
                <a16:creationId xmlns:a16="http://schemas.microsoft.com/office/drawing/2014/main" id="{FFC83447-0591-4E28-AF81-76488D10F438}"/>
              </a:ext>
            </a:extLst>
          </p:cNvPr>
          <p:cNvGrpSpPr/>
          <p:nvPr userDrawn="1"/>
        </p:nvGrpSpPr>
        <p:grpSpPr>
          <a:xfrm>
            <a:off x="752231" y="1771491"/>
            <a:ext cx="251428" cy="160598"/>
            <a:chOff x="5848431" y="1660998"/>
            <a:chExt cx="625498" cy="399535"/>
          </a:xfrm>
        </p:grpSpPr>
        <p:sp>
          <p:nvSpPr>
            <p:cNvPr id="65" name="Triangle 15">
              <a:extLst>
                <a:ext uri="{FF2B5EF4-FFF2-40B4-BE49-F238E27FC236}">
                  <a16:creationId xmlns:a16="http://schemas.microsoft.com/office/drawing/2014/main" id="{4C9237A3-9853-421B-A7E3-12F5AE585AF2}"/>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66" name="Triangle 17">
              <a:extLst>
                <a:ext uri="{FF2B5EF4-FFF2-40B4-BE49-F238E27FC236}">
                  <a16:creationId xmlns:a16="http://schemas.microsoft.com/office/drawing/2014/main" id="{FA603850-2F8F-4E86-A332-30E6ECBDA750}"/>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67" name="Triangle 18">
              <a:extLst>
                <a:ext uri="{FF2B5EF4-FFF2-40B4-BE49-F238E27FC236}">
                  <a16:creationId xmlns:a16="http://schemas.microsoft.com/office/drawing/2014/main" id="{0EFF8338-2AF3-470C-808D-E8D3E0FBCBC4}"/>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68" name="Triangle 19">
              <a:extLst>
                <a:ext uri="{FF2B5EF4-FFF2-40B4-BE49-F238E27FC236}">
                  <a16:creationId xmlns:a16="http://schemas.microsoft.com/office/drawing/2014/main" id="{8A55D8E5-7C2E-4F34-AA38-76296E5802FB}"/>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69" name="Text Placeholder 12">
            <a:extLst>
              <a:ext uri="{FF2B5EF4-FFF2-40B4-BE49-F238E27FC236}">
                <a16:creationId xmlns:a16="http://schemas.microsoft.com/office/drawing/2014/main" id="{13CCE1A3-B083-49EB-B74C-805A63D679DF}"/>
              </a:ext>
            </a:extLst>
          </p:cNvPr>
          <p:cNvSpPr>
            <a:spLocks noGrp="1"/>
          </p:cNvSpPr>
          <p:nvPr>
            <p:ph type="body" sz="quarter" idx="16" hasCustomPrompt="1"/>
          </p:nvPr>
        </p:nvSpPr>
        <p:spPr>
          <a:xfrm>
            <a:off x="1195559" y="3041234"/>
            <a:ext cx="1676400" cy="499560"/>
          </a:xfrm>
        </p:spPr>
        <p:txBody>
          <a:bodyPr>
            <a:spAutoFit/>
          </a:bodyPr>
          <a:lstStyle>
            <a:lvl1pPr>
              <a:buNone/>
              <a:defRPr sz="2400" b="1" i="0">
                <a:solidFill>
                  <a:schemeClr val="accent2"/>
                </a:solidFill>
                <a:latin typeface="Avenir Next LT Pro Demi" panose="020B0704020202020204" pitchFamily="34" charset="0"/>
              </a:defRPr>
            </a:lvl1pPr>
          </a:lstStyle>
          <a:p>
            <a:pPr lvl="0"/>
            <a:r>
              <a:rPr lang="en-US"/>
              <a:t>Point 2</a:t>
            </a:r>
          </a:p>
        </p:txBody>
      </p:sp>
      <p:sp>
        <p:nvSpPr>
          <p:cNvPr id="70" name="Text Placeholder 22">
            <a:extLst>
              <a:ext uri="{FF2B5EF4-FFF2-40B4-BE49-F238E27FC236}">
                <a16:creationId xmlns:a16="http://schemas.microsoft.com/office/drawing/2014/main" id="{AF5BE506-722F-4F88-B288-FCACFE86DF67}"/>
              </a:ext>
            </a:extLst>
          </p:cNvPr>
          <p:cNvSpPr>
            <a:spLocks noGrp="1"/>
          </p:cNvSpPr>
          <p:nvPr>
            <p:ph type="body" sz="quarter" idx="17" hasCustomPrompt="1"/>
          </p:nvPr>
        </p:nvSpPr>
        <p:spPr>
          <a:xfrm>
            <a:off x="1195559" y="3585374"/>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71" name="Group 70">
            <a:extLst>
              <a:ext uri="{FF2B5EF4-FFF2-40B4-BE49-F238E27FC236}">
                <a16:creationId xmlns:a16="http://schemas.microsoft.com/office/drawing/2014/main" id="{48B9A8F7-230A-4FAE-929C-6A400A53FA7B}"/>
              </a:ext>
            </a:extLst>
          </p:cNvPr>
          <p:cNvGrpSpPr/>
          <p:nvPr userDrawn="1"/>
        </p:nvGrpSpPr>
        <p:grpSpPr>
          <a:xfrm>
            <a:off x="752230" y="3232100"/>
            <a:ext cx="251428" cy="160598"/>
            <a:chOff x="5848431" y="1660998"/>
            <a:chExt cx="625498" cy="399535"/>
          </a:xfrm>
        </p:grpSpPr>
        <p:sp>
          <p:nvSpPr>
            <p:cNvPr id="72" name="Triangle 23">
              <a:extLst>
                <a:ext uri="{FF2B5EF4-FFF2-40B4-BE49-F238E27FC236}">
                  <a16:creationId xmlns:a16="http://schemas.microsoft.com/office/drawing/2014/main" id="{F897D3E1-A553-4F95-AA34-8E4E52D5BA5F}"/>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73" name="Triangle 24">
              <a:extLst>
                <a:ext uri="{FF2B5EF4-FFF2-40B4-BE49-F238E27FC236}">
                  <a16:creationId xmlns:a16="http://schemas.microsoft.com/office/drawing/2014/main" id="{8601C171-7AD0-4C81-9B7E-8D673F1E05EE}"/>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74" name="Triangle 25">
              <a:extLst>
                <a:ext uri="{FF2B5EF4-FFF2-40B4-BE49-F238E27FC236}">
                  <a16:creationId xmlns:a16="http://schemas.microsoft.com/office/drawing/2014/main" id="{F600ADFD-698B-4944-BAA3-6B20A5DB34FA}"/>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75" name="Triangle 26">
              <a:extLst>
                <a:ext uri="{FF2B5EF4-FFF2-40B4-BE49-F238E27FC236}">
                  <a16:creationId xmlns:a16="http://schemas.microsoft.com/office/drawing/2014/main" id="{1BE7B336-FA45-4A6F-BDA2-9812446A17C3}"/>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76" name="Text Placeholder 12">
            <a:extLst>
              <a:ext uri="{FF2B5EF4-FFF2-40B4-BE49-F238E27FC236}">
                <a16:creationId xmlns:a16="http://schemas.microsoft.com/office/drawing/2014/main" id="{82663B53-AB98-4B44-9127-A25B41B1F13B}"/>
              </a:ext>
            </a:extLst>
          </p:cNvPr>
          <p:cNvSpPr>
            <a:spLocks noGrp="1"/>
          </p:cNvSpPr>
          <p:nvPr>
            <p:ph type="body" sz="quarter" idx="18" hasCustomPrompt="1"/>
          </p:nvPr>
        </p:nvSpPr>
        <p:spPr>
          <a:xfrm>
            <a:off x="1195559" y="4545535"/>
            <a:ext cx="1676400" cy="499560"/>
          </a:xfrm>
        </p:spPr>
        <p:txBody>
          <a:bodyPr>
            <a:spAutoFit/>
          </a:bodyPr>
          <a:lstStyle>
            <a:lvl1pPr>
              <a:buNone/>
              <a:defRPr sz="2400" b="1" i="0">
                <a:solidFill>
                  <a:schemeClr val="accent2"/>
                </a:solidFill>
                <a:latin typeface="Avenir Next LT Pro Demi" panose="020B0704020202020204" pitchFamily="34" charset="0"/>
              </a:defRPr>
            </a:lvl1pPr>
          </a:lstStyle>
          <a:p>
            <a:pPr lvl="0"/>
            <a:r>
              <a:rPr lang="en-US"/>
              <a:t>Point 3</a:t>
            </a:r>
          </a:p>
        </p:txBody>
      </p:sp>
      <p:sp>
        <p:nvSpPr>
          <p:cNvPr id="77" name="Text Placeholder 22">
            <a:extLst>
              <a:ext uri="{FF2B5EF4-FFF2-40B4-BE49-F238E27FC236}">
                <a16:creationId xmlns:a16="http://schemas.microsoft.com/office/drawing/2014/main" id="{7BD63594-4B5C-4D30-AF84-ED053AFD0160}"/>
              </a:ext>
            </a:extLst>
          </p:cNvPr>
          <p:cNvSpPr>
            <a:spLocks noGrp="1"/>
          </p:cNvSpPr>
          <p:nvPr>
            <p:ph type="body" sz="quarter" idx="19" hasCustomPrompt="1"/>
          </p:nvPr>
        </p:nvSpPr>
        <p:spPr>
          <a:xfrm>
            <a:off x="1195559" y="5045095"/>
            <a:ext cx="4309646" cy="783773"/>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grpSp>
        <p:nvGrpSpPr>
          <p:cNvPr id="78" name="Group 77">
            <a:extLst>
              <a:ext uri="{FF2B5EF4-FFF2-40B4-BE49-F238E27FC236}">
                <a16:creationId xmlns:a16="http://schemas.microsoft.com/office/drawing/2014/main" id="{51473A5A-BFFD-4351-8D0E-F9F46F3BDF95}"/>
              </a:ext>
            </a:extLst>
          </p:cNvPr>
          <p:cNvGrpSpPr/>
          <p:nvPr userDrawn="1"/>
        </p:nvGrpSpPr>
        <p:grpSpPr>
          <a:xfrm>
            <a:off x="752229" y="4691821"/>
            <a:ext cx="251428" cy="160598"/>
            <a:chOff x="5848431" y="1660998"/>
            <a:chExt cx="625498" cy="399535"/>
          </a:xfrm>
        </p:grpSpPr>
        <p:sp>
          <p:nvSpPr>
            <p:cNvPr id="79" name="Triangle 30">
              <a:extLst>
                <a:ext uri="{FF2B5EF4-FFF2-40B4-BE49-F238E27FC236}">
                  <a16:creationId xmlns:a16="http://schemas.microsoft.com/office/drawing/2014/main" id="{908BA060-62E8-4E5E-ADC4-90269280005B}"/>
                </a:ext>
              </a:extLst>
            </p:cNvPr>
            <p:cNvSpPr/>
            <p:nvPr userDrawn="1"/>
          </p:nvSpPr>
          <p:spPr>
            <a:xfrm>
              <a:off x="5920321" y="1813398"/>
              <a:ext cx="553608" cy="2471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80" name="Triangle 31">
              <a:extLst>
                <a:ext uri="{FF2B5EF4-FFF2-40B4-BE49-F238E27FC236}">
                  <a16:creationId xmlns:a16="http://schemas.microsoft.com/office/drawing/2014/main" id="{0A7A6B60-CBF5-4165-AB4F-42C2EAFD44CB}"/>
                </a:ext>
              </a:extLst>
            </p:cNvPr>
            <p:cNvSpPr/>
            <p:nvPr userDrawn="1"/>
          </p:nvSpPr>
          <p:spPr>
            <a:xfrm rot="10800000">
              <a:off x="6098524" y="1660998"/>
              <a:ext cx="341391" cy="15239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81" name="Triangle 32">
              <a:extLst>
                <a:ext uri="{FF2B5EF4-FFF2-40B4-BE49-F238E27FC236}">
                  <a16:creationId xmlns:a16="http://schemas.microsoft.com/office/drawing/2014/main" id="{B9B58E32-DF24-4D64-8462-A5ADB5EC8549}"/>
                </a:ext>
              </a:extLst>
            </p:cNvPr>
            <p:cNvSpPr/>
            <p:nvPr userDrawn="1"/>
          </p:nvSpPr>
          <p:spPr>
            <a:xfrm>
              <a:off x="5848431" y="1807565"/>
              <a:ext cx="216828" cy="9679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82" name="Triangle 33">
              <a:extLst>
                <a:ext uri="{FF2B5EF4-FFF2-40B4-BE49-F238E27FC236}">
                  <a16:creationId xmlns:a16="http://schemas.microsoft.com/office/drawing/2014/main" id="{3238F5E3-5EBB-484C-BBF0-56B178921891}"/>
                </a:ext>
              </a:extLst>
            </p:cNvPr>
            <p:cNvSpPr/>
            <p:nvPr userDrawn="1"/>
          </p:nvSpPr>
          <p:spPr>
            <a:xfrm rot="10800000">
              <a:off x="5971287" y="1705265"/>
              <a:ext cx="143064" cy="6386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grpSp>
      <p:sp>
        <p:nvSpPr>
          <p:cNvPr id="27" name="Title 3">
            <a:extLst>
              <a:ext uri="{FF2B5EF4-FFF2-40B4-BE49-F238E27FC236}">
                <a16:creationId xmlns:a16="http://schemas.microsoft.com/office/drawing/2014/main" id="{E53AF4B8-EB68-8B4E-B6DC-5BC32286E605}"/>
              </a:ext>
            </a:extLst>
          </p:cNvPr>
          <p:cNvSpPr>
            <a:spLocks noGrp="1"/>
          </p:cNvSpPr>
          <p:nvPr>
            <p:ph type="title" hasCustomPrompt="1"/>
          </p:nvPr>
        </p:nvSpPr>
        <p:spPr>
          <a:xfrm>
            <a:off x="565608" y="348792"/>
            <a:ext cx="11626392" cy="953039"/>
          </a:xfrm>
        </p:spPr>
        <p:txBody>
          <a:bodyPr anchor="b"/>
          <a:lstStyle>
            <a:lvl1pPr algn="l">
              <a:defRPr b="1">
                <a:solidFill>
                  <a:schemeClr val="bg1"/>
                </a:solidFill>
                <a:latin typeface="Avenir Next LT Pro Demi" panose="020B0704020202020204" pitchFamily="34" charset="0"/>
              </a:defRPr>
            </a:lvl1pPr>
          </a:lstStyle>
          <a:p>
            <a:r>
              <a:rPr lang="en-NZ"/>
              <a:t>Type heading in here</a:t>
            </a:r>
            <a:endParaRPr lang="uk-UA"/>
          </a:p>
        </p:txBody>
      </p:sp>
      <p:sp>
        <p:nvSpPr>
          <p:cNvPr id="28" name="Content Placeholder 2">
            <a:extLst>
              <a:ext uri="{FF2B5EF4-FFF2-40B4-BE49-F238E27FC236}">
                <a16:creationId xmlns:a16="http://schemas.microsoft.com/office/drawing/2014/main" id="{FAC9F467-D91C-437E-9D86-8283D11107E6}"/>
              </a:ext>
            </a:extLst>
          </p:cNvPr>
          <p:cNvSpPr>
            <a:spLocks noGrp="1"/>
          </p:cNvSpPr>
          <p:nvPr>
            <p:ph sz="quarter" idx="20" hasCustomPrompt="1"/>
          </p:nvPr>
        </p:nvSpPr>
        <p:spPr>
          <a:xfrm>
            <a:off x="6672261" y="691373"/>
            <a:ext cx="4473575" cy="5238189"/>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537705965"/>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pos="4203">
          <p15:clr>
            <a:srgbClr val="FBAE40"/>
          </p15:clr>
        </p15:guide>
        <p15:guide id="4" orient="horz" pos="3929">
          <p15:clr>
            <a:srgbClr val="FBAE40"/>
          </p15:clr>
        </p15:guide>
        <p15:guide id="5" orient="horz" pos="39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ing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39047D-A50B-2A4F-9B11-830B1BE8A832}"/>
              </a:ext>
            </a:extLst>
          </p:cNvPr>
          <p:cNvSpPr/>
          <p:nvPr userDrawn="1"/>
        </p:nvSpPr>
        <p:spPr>
          <a:xfrm>
            <a:off x="5282540" y="373914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pic>
        <p:nvPicPr>
          <p:cNvPr id="8" name="Picture 7">
            <a:extLst>
              <a:ext uri="{FF2B5EF4-FFF2-40B4-BE49-F238E27FC236}">
                <a16:creationId xmlns:a16="http://schemas.microsoft.com/office/drawing/2014/main" id="{0E74016D-AAFD-5246-ABC8-F433168D2A0B}"/>
              </a:ext>
            </a:extLst>
          </p:cNvPr>
          <p:cNvPicPr>
            <a:picLocks noChangeAspect="1"/>
          </p:cNvPicPr>
          <p:nvPr userDrawn="1"/>
        </p:nvPicPr>
        <p:blipFill>
          <a:blip r:embed="rId2"/>
          <a:stretch>
            <a:fillRect/>
          </a:stretch>
        </p:blipFill>
        <p:spPr>
          <a:xfrm>
            <a:off x="0" y="6088467"/>
            <a:ext cx="12192000" cy="783772"/>
          </a:xfrm>
          <a:prstGeom prst="rect">
            <a:avLst/>
          </a:prstGeom>
        </p:spPr>
      </p:pic>
      <p:sp>
        <p:nvSpPr>
          <p:cNvPr id="5" name="Title 3">
            <a:extLst>
              <a:ext uri="{FF2B5EF4-FFF2-40B4-BE49-F238E27FC236}">
                <a16:creationId xmlns:a16="http://schemas.microsoft.com/office/drawing/2014/main" id="{834F2EC3-9477-4E7C-9FA3-2FD3B0E77272}"/>
              </a:ext>
            </a:extLst>
          </p:cNvPr>
          <p:cNvSpPr>
            <a:spLocks noGrp="1"/>
          </p:cNvSpPr>
          <p:nvPr>
            <p:ph type="title" hasCustomPrompt="1"/>
          </p:nvPr>
        </p:nvSpPr>
        <p:spPr>
          <a:xfrm>
            <a:off x="0" y="2460443"/>
            <a:ext cx="12192000" cy="1325563"/>
          </a:xfrm>
        </p:spPr>
        <p:txBody>
          <a:bodyPr anchor="b"/>
          <a:lstStyle>
            <a:lvl1pPr algn="ctr">
              <a:defRPr>
                <a:solidFill>
                  <a:schemeClr val="accent2"/>
                </a:solidFill>
                <a:latin typeface="Avenir Next LT Pro Demi" panose="020B0704020202020204" pitchFamily="34" charset="0"/>
              </a:defRPr>
            </a:lvl1pPr>
          </a:lstStyle>
          <a:p>
            <a:r>
              <a:rPr lang="en-US"/>
              <a:t>Click to edit subheading</a:t>
            </a:r>
            <a:endParaRPr lang="uk-UA"/>
          </a:p>
        </p:txBody>
      </p:sp>
    </p:spTree>
    <p:extLst>
      <p:ext uri="{BB962C8B-B14F-4D97-AF65-F5344CB8AC3E}">
        <p14:creationId xmlns:p14="http://schemas.microsoft.com/office/powerpoint/2010/main" val="990305604"/>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 layout kaka tohu with object white">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36B3710C-383C-AF49-821C-80FABB66E0A4}"/>
              </a:ext>
            </a:extLst>
          </p:cNvPr>
          <p:cNvSpPr>
            <a:spLocks noGrp="1"/>
          </p:cNvSpPr>
          <p:nvPr>
            <p:ph type="body" sz="quarter" idx="11" hasCustomPrompt="1"/>
          </p:nvPr>
        </p:nvSpPr>
        <p:spPr>
          <a:xfrm>
            <a:off x="659015" y="1654237"/>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1</a:t>
            </a:r>
          </a:p>
        </p:txBody>
      </p:sp>
      <p:sp>
        <p:nvSpPr>
          <p:cNvPr id="14" name="Text Placeholder 22">
            <a:extLst>
              <a:ext uri="{FF2B5EF4-FFF2-40B4-BE49-F238E27FC236}">
                <a16:creationId xmlns:a16="http://schemas.microsoft.com/office/drawing/2014/main" id="{F297050E-EC80-EA44-B6F2-784EB8F249B1}"/>
              </a:ext>
            </a:extLst>
          </p:cNvPr>
          <p:cNvSpPr>
            <a:spLocks noGrp="1"/>
          </p:cNvSpPr>
          <p:nvPr>
            <p:ph type="body" sz="quarter" idx="14" hasCustomPrompt="1"/>
          </p:nvPr>
        </p:nvSpPr>
        <p:spPr>
          <a:xfrm>
            <a:off x="659015" y="2125684"/>
            <a:ext cx="3274600" cy="2262105"/>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5" name="Rectangle 14">
            <a:extLst>
              <a:ext uri="{FF2B5EF4-FFF2-40B4-BE49-F238E27FC236}">
                <a16:creationId xmlns:a16="http://schemas.microsoft.com/office/drawing/2014/main" id="{56A95875-5A81-B146-97E8-DA71619072A8}"/>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28" name="Text Placeholder 12">
            <a:extLst>
              <a:ext uri="{FF2B5EF4-FFF2-40B4-BE49-F238E27FC236}">
                <a16:creationId xmlns:a16="http://schemas.microsoft.com/office/drawing/2014/main" id="{8FA84FFA-2191-A643-A0DE-474A10B21E20}"/>
              </a:ext>
            </a:extLst>
          </p:cNvPr>
          <p:cNvSpPr>
            <a:spLocks noGrp="1"/>
          </p:cNvSpPr>
          <p:nvPr>
            <p:ph type="body" sz="quarter" idx="15" hasCustomPrompt="1"/>
          </p:nvPr>
        </p:nvSpPr>
        <p:spPr>
          <a:xfrm>
            <a:off x="4466267" y="1654237"/>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2</a:t>
            </a:r>
          </a:p>
        </p:txBody>
      </p:sp>
      <p:sp>
        <p:nvSpPr>
          <p:cNvPr id="30" name="Text Placeholder 22">
            <a:extLst>
              <a:ext uri="{FF2B5EF4-FFF2-40B4-BE49-F238E27FC236}">
                <a16:creationId xmlns:a16="http://schemas.microsoft.com/office/drawing/2014/main" id="{EDA572C8-3DF1-D04E-94B9-AD9A57E891D7}"/>
              </a:ext>
            </a:extLst>
          </p:cNvPr>
          <p:cNvSpPr>
            <a:spLocks noGrp="1"/>
          </p:cNvSpPr>
          <p:nvPr>
            <p:ph type="body" sz="quarter" idx="17" hasCustomPrompt="1"/>
          </p:nvPr>
        </p:nvSpPr>
        <p:spPr>
          <a:xfrm>
            <a:off x="4466267" y="2125684"/>
            <a:ext cx="3274600" cy="2262105"/>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31" name="Text Placeholder 12">
            <a:extLst>
              <a:ext uri="{FF2B5EF4-FFF2-40B4-BE49-F238E27FC236}">
                <a16:creationId xmlns:a16="http://schemas.microsoft.com/office/drawing/2014/main" id="{9EB33E9E-2F5F-0D4E-836E-ABF3E5858EF9}"/>
              </a:ext>
            </a:extLst>
          </p:cNvPr>
          <p:cNvSpPr>
            <a:spLocks noGrp="1"/>
          </p:cNvSpPr>
          <p:nvPr>
            <p:ph type="body" sz="quarter" idx="18" hasCustomPrompt="1"/>
          </p:nvPr>
        </p:nvSpPr>
        <p:spPr>
          <a:xfrm>
            <a:off x="8265952" y="1654237"/>
            <a:ext cx="1676400" cy="499560"/>
          </a:xfrm>
        </p:spPr>
        <p:txBody>
          <a:bodyPr>
            <a:spAutoFit/>
          </a:bodyPr>
          <a:lstStyle>
            <a:lvl1pPr>
              <a:buNone/>
              <a:defRPr sz="2400" b="1" i="0">
                <a:solidFill>
                  <a:schemeClr val="bg2"/>
                </a:solidFill>
                <a:latin typeface="Avenir Next LT Pro Demi" panose="020B0704020202020204" pitchFamily="34" charset="0"/>
              </a:defRPr>
            </a:lvl1pPr>
          </a:lstStyle>
          <a:p>
            <a:pPr lvl="0"/>
            <a:r>
              <a:rPr lang="en-US"/>
              <a:t>Point 3</a:t>
            </a:r>
          </a:p>
        </p:txBody>
      </p:sp>
      <p:sp>
        <p:nvSpPr>
          <p:cNvPr id="33" name="Text Placeholder 22">
            <a:extLst>
              <a:ext uri="{FF2B5EF4-FFF2-40B4-BE49-F238E27FC236}">
                <a16:creationId xmlns:a16="http://schemas.microsoft.com/office/drawing/2014/main" id="{A147EB16-C887-F04A-BEBB-701C0227594E}"/>
              </a:ext>
            </a:extLst>
          </p:cNvPr>
          <p:cNvSpPr>
            <a:spLocks noGrp="1"/>
          </p:cNvSpPr>
          <p:nvPr>
            <p:ph type="body" sz="quarter" idx="20" hasCustomPrompt="1"/>
          </p:nvPr>
        </p:nvSpPr>
        <p:spPr>
          <a:xfrm>
            <a:off x="8265952" y="2125684"/>
            <a:ext cx="3274600" cy="2262105"/>
          </a:xfrm>
        </p:spPr>
        <p:txBody>
          <a:bodyPr>
            <a:noAutofit/>
          </a:bodyPr>
          <a:lstStyle>
            <a:lvl1pPr marL="11113" indent="0">
              <a:lnSpc>
                <a:spcPct val="120000"/>
              </a:lnSpc>
              <a:buNone/>
              <a:tabLst/>
              <a:defRPr sz="1800" b="0" i="0">
                <a:solidFill>
                  <a:schemeClr val="tx2"/>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35" name="Picture 34">
            <a:extLst>
              <a:ext uri="{FF2B5EF4-FFF2-40B4-BE49-F238E27FC236}">
                <a16:creationId xmlns:a16="http://schemas.microsoft.com/office/drawing/2014/main" id="{1F9871F3-5BA9-134D-896F-EC5287CA58E0}"/>
              </a:ext>
            </a:extLst>
          </p:cNvPr>
          <p:cNvPicPr>
            <a:picLocks noChangeAspect="1"/>
          </p:cNvPicPr>
          <p:nvPr userDrawn="1"/>
        </p:nvPicPr>
        <p:blipFill>
          <a:blip r:embed="rId2"/>
          <a:stretch>
            <a:fillRect/>
          </a:stretch>
        </p:blipFill>
        <p:spPr>
          <a:xfrm>
            <a:off x="0" y="6149205"/>
            <a:ext cx="421446" cy="708795"/>
          </a:xfrm>
          <a:prstGeom prst="rect">
            <a:avLst/>
          </a:prstGeom>
        </p:spPr>
      </p:pic>
      <p:sp>
        <p:nvSpPr>
          <p:cNvPr id="16" name="Title 3">
            <a:extLst>
              <a:ext uri="{FF2B5EF4-FFF2-40B4-BE49-F238E27FC236}">
                <a16:creationId xmlns:a16="http://schemas.microsoft.com/office/drawing/2014/main" id="{358EC2DF-2185-4F06-9898-BD02BA40D04D}"/>
              </a:ext>
            </a:extLst>
          </p:cNvPr>
          <p:cNvSpPr>
            <a:spLocks noGrp="1"/>
          </p:cNvSpPr>
          <p:nvPr>
            <p:ph type="title" hasCustomPrompt="1"/>
          </p:nvPr>
        </p:nvSpPr>
        <p:spPr>
          <a:xfrm>
            <a:off x="565608" y="348792"/>
            <a:ext cx="6900421" cy="953039"/>
          </a:xfrm>
        </p:spPr>
        <p:txBody>
          <a:bodyPr anchor="b"/>
          <a:lstStyle>
            <a:lvl1pPr algn="l">
              <a:defRPr b="1">
                <a:solidFill>
                  <a:schemeClr val="accent2"/>
                </a:solidFill>
                <a:latin typeface="Avenir Next LT Pro Demi" panose="020B0704020202020204" pitchFamily="34" charset="0"/>
              </a:defRPr>
            </a:lvl1pPr>
          </a:lstStyle>
          <a:p>
            <a:r>
              <a:rPr lang="en-US"/>
              <a:t>Type heading in here</a:t>
            </a:r>
            <a:endParaRPr lang="uk-UA"/>
          </a:p>
        </p:txBody>
      </p:sp>
      <p:sp>
        <p:nvSpPr>
          <p:cNvPr id="20" name="Content Placeholder 2">
            <a:extLst>
              <a:ext uri="{FF2B5EF4-FFF2-40B4-BE49-F238E27FC236}">
                <a16:creationId xmlns:a16="http://schemas.microsoft.com/office/drawing/2014/main" id="{4A3CD6CB-C09F-471E-A157-517F3F65E816}"/>
              </a:ext>
            </a:extLst>
          </p:cNvPr>
          <p:cNvSpPr>
            <a:spLocks noGrp="1"/>
          </p:cNvSpPr>
          <p:nvPr>
            <p:ph sz="quarter" idx="24" hasCustomPrompt="1"/>
          </p:nvPr>
        </p:nvSpPr>
        <p:spPr>
          <a:xfrm>
            <a:off x="4622813" y="4642817"/>
            <a:ext cx="3039708" cy="1456003"/>
          </a:xfrm>
        </p:spPr>
        <p:txBody>
          <a:bodyPr anchor="ctr">
            <a:normAutofit/>
          </a:bodyPr>
          <a:lstStyle>
            <a:lvl1pPr marL="0" indent="0" algn="ctr">
              <a:buNone/>
              <a:defRPr sz="1400" b="1"/>
            </a:lvl1pPr>
          </a:lstStyle>
          <a:p>
            <a:pPr lvl="0"/>
            <a:r>
              <a:rPr lang="en-US"/>
              <a:t>image/chart/table</a:t>
            </a:r>
            <a:endParaRPr lang="uk-UA"/>
          </a:p>
        </p:txBody>
      </p:sp>
      <p:sp>
        <p:nvSpPr>
          <p:cNvPr id="21" name="Content Placeholder 2">
            <a:extLst>
              <a:ext uri="{FF2B5EF4-FFF2-40B4-BE49-F238E27FC236}">
                <a16:creationId xmlns:a16="http://schemas.microsoft.com/office/drawing/2014/main" id="{DE5716A1-C72D-4C1A-995B-087404EEADA9}"/>
              </a:ext>
            </a:extLst>
          </p:cNvPr>
          <p:cNvSpPr>
            <a:spLocks noGrp="1"/>
          </p:cNvSpPr>
          <p:nvPr>
            <p:ph sz="quarter" idx="22" hasCustomPrompt="1"/>
          </p:nvPr>
        </p:nvSpPr>
        <p:spPr>
          <a:xfrm>
            <a:off x="8422498" y="4642816"/>
            <a:ext cx="3039708" cy="1456003"/>
          </a:xfrm>
        </p:spPr>
        <p:txBody>
          <a:bodyPr anchor="ctr">
            <a:normAutofit/>
          </a:bodyPr>
          <a:lstStyle>
            <a:lvl1pPr marL="0" indent="0" algn="ctr">
              <a:buNone/>
              <a:defRPr sz="1400" b="1"/>
            </a:lvl1pPr>
          </a:lstStyle>
          <a:p>
            <a:pPr lvl="0"/>
            <a:r>
              <a:rPr lang="en-US"/>
              <a:t>image/chart/table</a:t>
            </a:r>
            <a:endParaRPr lang="uk-UA"/>
          </a:p>
        </p:txBody>
      </p:sp>
      <p:sp>
        <p:nvSpPr>
          <p:cNvPr id="22" name="Content Placeholder 2">
            <a:extLst>
              <a:ext uri="{FF2B5EF4-FFF2-40B4-BE49-F238E27FC236}">
                <a16:creationId xmlns:a16="http://schemas.microsoft.com/office/drawing/2014/main" id="{C9420ED6-6550-4FA6-89E5-21481728B3E3}"/>
              </a:ext>
            </a:extLst>
          </p:cNvPr>
          <p:cNvSpPr>
            <a:spLocks noGrp="1"/>
          </p:cNvSpPr>
          <p:nvPr>
            <p:ph sz="quarter" idx="25" hasCustomPrompt="1"/>
          </p:nvPr>
        </p:nvSpPr>
        <p:spPr>
          <a:xfrm>
            <a:off x="775567" y="4642815"/>
            <a:ext cx="3039708" cy="1456003"/>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3835836804"/>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guide id="5" pos="5269">
          <p15:clr>
            <a:srgbClr val="FBAE40"/>
          </p15:clr>
        </p15:guide>
        <p15:guide id="6" pos="288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lumn layout kaka tohu with object blue">
    <p:bg>
      <p:bgPr>
        <a:solidFill>
          <a:schemeClr val="tx2"/>
        </a:solid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53C4F51C-6B50-7C4A-B3AD-645BC6090A27}"/>
              </a:ext>
            </a:extLst>
          </p:cNvPr>
          <p:cNvSpPr>
            <a:spLocks noGrp="1"/>
          </p:cNvSpPr>
          <p:nvPr>
            <p:ph type="body" sz="quarter" idx="11" hasCustomPrompt="1"/>
          </p:nvPr>
        </p:nvSpPr>
        <p:spPr>
          <a:xfrm>
            <a:off x="659015" y="1654237"/>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1</a:t>
            </a:r>
          </a:p>
        </p:txBody>
      </p:sp>
      <p:sp>
        <p:nvSpPr>
          <p:cNvPr id="9" name="Text Placeholder 22">
            <a:extLst>
              <a:ext uri="{FF2B5EF4-FFF2-40B4-BE49-F238E27FC236}">
                <a16:creationId xmlns:a16="http://schemas.microsoft.com/office/drawing/2014/main" id="{2AACAD17-1A56-B849-A894-A69B5DA511A0}"/>
              </a:ext>
            </a:extLst>
          </p:cNvPr>
          <p:cNvSpPr>
            <a:spLocks noGrp="1"/>
          </p:cNvSpPr>
          <p:nvPr>
            <p:ph type="body" sz="quarter" idx="14" hasCustomPrompt="1"/>
          </p:nvPr>
        </p:nvSpPr>
        <p:spPr>
          <a:xfrm>
            <a:off x="659014" y="2125684"/>
            <a:ext cx="3327770" cy="2262105"/>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0" name="Rectangle 9">
            <a:extLst>
              <a:ext uri="{FF2B5EF4-FFF2-40B4-BE49-F238E27FC236}">
                <a16:creationId xmlns:a16="http://schemas.microsoft.com/office/drawing/2014/main" id="{433DED37-7ED8-2F47-82D1-695204C0E1D4}"/>
              </a:ext>
            </a:extLst>
          </p:cNvPr>
          <p:cNvSpPr/>
          <p:nvPr userDrawn="1"/>
        </p:nvSpPr>
        <p:spPr>
          <a:xfrm>
            <a:off x="775567" y="124097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11" name="Text Placeholder 12">
            <a:extLst>
              <a:ext uri="{FF2B5EF4-FFF2-40B4-BE49-F238E27FC236}">
                <a16:creationId xmlns:a16="http://schemas.microsoft.com/office/drawing/2014/main" id="{2F692F43-8DFA-7748-95E8-AC672E0C1E12}"/>
              </a:ext>
            </a:extLst>
          </p:cNvPr>
          <p:cNvSpPr>
            <a:spLocks noGrp="1"/>
          </p:cNvSpPr>
          <p:nvPr>
            <p:ph type="body" sz="quarter" idx="15" hasCustomPrompt="1"/>
          </p:nvPr>
        </p:nvSpPr>
        <p:spPr>
          <a:xfrm>
            <a:off x="4466267" y="1654237"/>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2</a:t>
            </a:r>
          </a:p>
        </p:txBody>
      </p:sp>
      <p:sp>
        <p:nvSpPr>
          <p:cNvPr id="13" name="Text Placeholder 22">
            <a:extLst>
              <a:ext uri="{FF2B5EF4-FFF2-40B4-BE49-F238E27FC236}">
                <a16:creationId xmlns:a16="http://schemas.microsoft.com/office/drawing/2014/main" id="{59E6798B-25EF-3545-8562-E999C508DE72}"/>
              </a:ext>
            </a:extLst>
          </p:cNvPr>
          <p:cNvSpPr>
            <a:spLocks noGrp="1"/>
          </p:cNvSpPr>
          <p:nvPr>
            <p:ph type="body" sz="quarter" idx="17" hasCustomPrompt="1"/>
          </p:nvPr>
        </p:nvSpPr>
        <p:spPr>
          <a:xfrm>
            <a:off x="4466267" y="2125684"/>
            <a:ext cx="3327770" cy="2262105"/>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sp>
        <p:nvSpPr>
          <p:cNvPr id="14" name="Text Placeholder 12">
            <a:extLst>
              <a:ext uri="{FF2B5EF4-FFF2-40B4-BE49-F238E27FC236}">
                <a16:creationId xmlns:a16="http://schemas.microsoft.com/office/drawing/2014/main" id="{E8E2734B-23F2-7A4E-A57E-EFD26AF2DDBD}"/>
              </a:ext>
            </a:extLst>
          </p:cNvPr>
          <p:cNvSpPr>
            <a:spLocks noGrp="1"/>
          </p:cNvSpPr>
          <p:nvPr>
            <p:ph type="body" sz="quarter" idx="18" hasCustomPrompt="1"/>
          </p:nvPr>
        </p:nvSpPr>
        <p:spPr>
          <a:xfrm>
            <a:off x="8265952" y="1654237"/>
            <a:ext cx="1676400" cy="499560"/>
          </a:xfrm>
        </p:spPr>
        <p:txBody>
          <a:bodyPr>
            <a:spAutoFit/>
          </a:bodyPr>
          <a:lstStyle>
            <a:lvl1pPr>
              <a:buNone/>
              <a:defRPr sz="2400" b="1" i="0">
                <a:solidFill>
                  <a:schemeClr val="accent1"/>
                </a:solidFill>
                <a:latin typeface="Avenir Next LT Pro Demi" panose="020B0704020202020204" pitchFamily="34" charset="0"/>
              </a:defRPr>
            </a:lvl1pPr>
          </a:lstStyle>
          <a:p>
            <a:pPr lvl="0"/>
            <a:r>
              <a:rPr lang="en-US"/>
              <a:t>Point 3</a:t>
            </a:r>
          </a:p>
        </p:txBody>
      </p:sp>
      <p:sp>
        <p:nvSpPr>
          <p:cNvPr id="16" name="Text Placeholder 22">
            <a:extLst>
              <a:ext uri="{FF2B5EF4-FFF2-40B4-BE49-F238E27FC236}">
                <a16:creationId xmlns:a16="http://schemas.microsoft.com/office/drawing/2014/main" id="{D4E5B1E1-A89E-184C-83D0-12FE19AAC239}"/>
              </a:ext>
            </a:extLst>
          </p:cNvPr>
          <p:cNvSpPr>
            <a:spLocks noGrp="1"/>
          </p:cNvSpPr>
          <p:nvPr>
            <p:ph type="body" sz="quarter" idx="20" hasCustomPrompt="1"/>
          </p:nvPr>
        </p:nvSpPr>
        <p:spPr>
          <a:xfrm>
            <a:off x="8265952" y="2125684"/>
            <a:ext cx="3327770" cy="2262105"/>
          </a:xfrm>
        </p:spPr>
        <p:txBody>
          <a:bodyPr>
            <a:noAutofit/>
          </a:bodyPr>
          <a:lstStyle>
            <a:lvl1pPr marL="11113" indent="0">
              <a:lnSpc>
                <a:spcPct val="120000"/>
              </a:lnSpc>
              <a:buNone/>
              <a:tabLst/>
              <a:defRPr sz="1800" b="0" i="0">
                <a:solidFill>
                  <a:schemeClr val="bg1"/>
                </a:solidFill>
                <a:latin typeface="Avenir Next LT Pro" panose="020B0504020202020204" pitchFamily="34" charset="0"/>
              </a:defRPr>
            </a:lvl1pPr>
            <a:lvl2pPr>
              <a:buNone/>
              <a:defRPr sz="1200" b="0" i="0">
                <a:latin typeface="Avenir Next Medium" panose="020B0503020202020204" pitchFamily="34" charset="0"/>
              </a:defRPr>
            </a:lvl2pPr>
            <a:lvl3pPr>
              <a:buNone/>
              <a:defRPr sz="1200" b="0" i="0">
                <a:latin typeface="Avenir Next Medium" panose="020B0503020202020204" pitchFamily="34" charset="0"/>
              </a:defRPr>
            </a:lvl3pPr>
            <a:lvl4pPr>
              <a:buNone/>
              <a:defRPr sz="1200" b="0" i="0">
                <a:latin typeface="Avenir Next Medium" panose="020B0503020202020204" pitchFamily="34" charset="0"/>
              </a:defRPr>
            </a:lvl4pPr>
            <a:lvl5pPr>
              <a:buNone/>
              <a:defRPr sz="1200" b="0" i="0">
                <a:latin typeface="Avenir Next Medium" panose="020B0503020202020204" pitchFamily="34" charset="0"/>
              </a:defRPr>
            </a:lvl5pPr>
          </a:lstStyle>
          <a:p>
            <a:pPr lvl="0"/>
            <a:r>
              <a:rPr lang="en-US"/>
              <a:t>Click here to add text.</a:t>
            </a:r>
          </a:p>
        </p:txBody>
      </p:sp>
      <p:pic>
        <p:nvPicPr>
          <p:cNvPr id="17" name="Picture 16">
            <a:extLst>
              <a:ext uri="{FF2B5EF4-FFF2-40B4-BE49-F238E27FC236}">
                <a16:creationId xmlns:a16="http://schemas.microsoft.com/office/drawing/2014/main" id="{B8E8C517-ECBD-9C4E-A40E-D578C98FF936}"/>
              </a:ext>
            </a:extLst>
          </p:cNvPr>
          <p:cNvPicPr>
            <a:picLocks noChangeAspect="1"/>
          </p:cNvPicPr>
          <p:nvPr userDrawn="1"/>
        </p:nvPicPr>
        <p:blipFill>
          <a:blip r:embed="rId2"/>
          <a:stretch>
            <a:fillRect/>
          </a:stretch>
        </p:blipFill>
        <p:spPr>
          <a:xfrm>
            <a:off x="0" y="6149205"/>
            <a:ext cx="421446" cy="708795"/>
          </a:xfrm>
          <a:prstGeom prst="rect">
            <a:avLst/>
          </a:prstGeom>
        </p:spPr>
      </p:pic>
      <p:sp>
        <p:nvSpPr>
          <p:cNvPr id="18" name="Title 3">
            <a:extLst>
              <a:ext uri="{FF2B5EF4-FFF2-40B4-BE49-F238E27FC236}">
                <a16:creationId xmlns:a16="http://schemas.microsoft.com/office/drawing/2014/main" id="{89A287A9-BE2E-7C48-A02B-5E0458B49DF6}"/>
              </a:ext>
            </a:extLst>
          </p:cNvPr>
          <p:cNvSpPr>
            <a:spLocks noGrp="1"/>
          </p:cNvSpPr>
          <p:nvPr>
            <p:ph type="title" hasCustomPrompt="1"/>
          </p:nvPr>
        </p:nvSpPr>
        <p:spPr>
          <a:xfrm>
            <a:off x="565608" y="348792"/>
            <a:ext cx="11626392" cy="953039"/>
          </a:xfrm>
        </p:spPr>
        <p:txBody>
          <a:bodyPr anchor="b"/>
          <a:lstStyle>
            <a:lvl1pPr algn="l">
              <a:defRPr b="1">
                <a:solidFill>
                  <a:schemeClr val="bg1"/>
                </a:solidFill>
                <a:latin typeface="Avenir Next LT Pro Demi" panose="020B0704020202020204" pitchFamily="34" charset="0"/>
              </a:defRPr>
            </a:lvl1pPr>
          </a:lstStyle>
          <a:p>
            <a:r>
              <a:rPr lang="en-NZ"/>
              <a:t>Type heading in here</a:t>
            </a:r>
            <a:endParaRPr lang="uk-UA"/>
          </a:p>
        </p:txBody>
      </p:sp>
      <p:sp>
        <p:nvSpPr>
          <p:cNvPr id="20" name="Content Placeholder 2">
            <a:extLst>
              <a:ext uri="{FF2B5EF4-FFF2-40B4-BE49-F238E27FC236}">
                <a16:creationId xmlns:a16="http://schemas.microsoft.com/office/drawing/2014/main" id="{3F3F21C1-473E-488F-8245-664D2572E6CA}"/>
              </a:ext>
            </a:extLst>
          </p:cNvPr>
          <p:cNvSpPr>
            <a:spLocks noGrp="1"/>
          </p:cNvSpPr>
          <p:nvPr>
            <p:ph sz="quarter" idx="22" hasCustomPrompt="1"/>
          </p:nvPr>
        </p:nvSpPr>
        <p:spPr>
          <a:xfrm>
            <a:off x="4622813" y="4642817"/>
            <a:ext cx="3039708" cy="1456003"/>
          </a:xfrm>
        </p:spPr>
        <p:txBody>
          <a:bodyPr anchor="ctr">
            <a:normAutofit/>
          </a:bodyPr>
          <a:lstStyle>
            <a:lvl1pPr marL="0" indent="0" algn="ctr">
              <a:buNone/>
              <a:defRPr sz="1400" b="1"/>
            </a:lvl1pPr>
          </a:lstStyle>
          <a:p>
            <a:pPr lvl="0"/>
            <a:r>
              <a:rPr lang="en-US"/>
              <a:t>image/chart/table</a:t>
            </a:r>
            <a:endParaRPr lang="uk-UA"/>
          </a:p>
        </p:txBody>
      </p:sp>
      <p:sp>
        <p:nvSpPr>
          <p:cNvPr id="21" name="Content Placeholder 2">
            <a:extLst>
              <a:ext uri="{FF2B5EF4-FFF2-40B4-BE49-F238E27FC236}">
                <a16:creationId xmlns:a16="http://schemas.microsoft.com/office/drawing/2014/main" id="{573B4E41-3702-49B7-B873-D64873463B10}"/>
              </a:ext>
            </a:extLst>
          </p:cNvPr>
          <p:cNvSpPr>
            <a:spLocks noGrp="1"/>
          </p:cNvSpPr>
          <p:nvPr>
            <p:ph sz="quarter" idx="23" hasCustomPrompt="1"/>
          </p:nvPr>
        </p:nvSpPr>
        <p:spPr>
          <a:xfrm>
            <a:off x="775567" y="4644649"/>
            <a:ext cx="3039708" cy="1456003"/>
          </a:xfrm>
        </p:spPr>
        <p:txBody>
          <a:bodyPr anchor="ctr">
            <a:normAutofit/>
          </a:bodyPr>
          <a:lstStyle>
            <a:lvl1pPr marL="0" indent="0" algn="ctr">
              <a:buNone/>
              <a:defRPr sz="1400" b="1"/>
            </a:lvl1pPr>
          </a:lstStyle>
          <a:p>
            <a:pPr lvl="0"/>
            <a:r>
              <a:rPr lang="en-US"/>
              <a:t>image/chart/table</a:t>
            </a:r>
            <a:endParaRPr lang="uk-UA"/>
          </a:p>
        </p:txBody>
      </p:sp>
      <p:sp>
        <p:nvSpPr>
          <p:cNvPr id="22" name="Content Placeholder 2">
            <a:extLst>
              <a:ext uri="{FF2B5EF4-FFF2-40B4-BE49-F238E27FC236}">
                <a16:creationId xmlns:a16="http://schemas.microsoft.com/office/drawing/2014/main" id="{665122BC-B247-438E-AE33-3A997B5D72F2}"/>
              </a:ext>
            </a:extLst>
          </p:cNvPr>
          <p:cNvSpPr>
            <a:spLocks noGrp="1"/>
          </p:cNvSpPr>
          <p:nvPr>
            <p:ph sz="quarter" idx="24" hasCustomPrompt="1"/>
          </p:nvPr>
        </p:nvSpPr>
        <p:spPr>
          <a:xfrm>
            <a:off x="8376725" y="4670652"/>
            <a:ext cx="3039708" cy="1456003"/>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1732161272"/>
      </p:ext>
    </p:extLst>
  </p:cSld>
  <p:clrMapOvr>
    <a:masterClrMapping/>
  </p:clrMapOvr>
  <p:extLst>
    <p:ext uri="{DCECCB84-F9BA-43D5-87BE-67443E8EF086}">
      <p15:sldGuideLst xmlns:p15="http://schemas.microsoft.com/office/powerpoint/2012/main">
        <p15:guide id="1" orient="horz" pos="3929">
          <p15:clr>
            <a:srgbClr val="FBAE40"/>
          </p15:clr>
        </p15:guide>
        <p15:guide id="2" orient="horz" pos="391">
          <p15:clr>
            <a:srgbClr val="FBAE40"/>
          </p15:clr>
        </p15:guide>
        <p15:guide id="3" pos="483">
          <p15:clr>
            <a:srgbClr val="FBAE40"/>
          </p15:clr>
        </p15:guide>
        <p15:guide id="4" pos="7197">
          <p15:clr>
            <a:srgbClr val="FBAE40"/>
          </p15:clr>
        </p15:guide>
        <p15:guide id="5" pos="5269">
          <p15:clr>
            <a:srgbClr val="FBAE40"/>
          </p15:clr>
        </p15:guide>
        <p15:guide id="6" pos="286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bject only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48371F-322E-FF45-B719-D7CAB1EDAEBC}"/>
              </a:ext>
            </a:extLst>
          </p:cNvPr>
          <p:cNvPicPr>
            <a:picLocks noChangeAspect="1"/>
          </p:cNvPicPr>
          <p:nvPr userDrawn="1"/>
        </p:nvPicPr>
        <p:blipFill>
          <a:blip r:embed="rId2"/>
          <a:stretch>
            <a:fillRect/>
          </a:stretch>
        </p:blipFill>
        <p:spPr>
          <a:xfrm>
            <a:off x="0" y="6080229"/>
            <a:ext cx="12192000" cy="783772"/>
          </a:xfrm>
          <a:prstGeom prst="rect">
            <a:avLst/>
          </a:prstGeom>
        </p:spPr>
      </p:pic>
      <p:sp>
        <p:nvSpPr>
          <p:cNvPr id="5" name="Content Placeholder 2">
            <a:extLst>
              <a:ext uri="{FF2B5EF4-FFF2-40B4-BE49-F238E27FC236}">
                <a16:creationId xmlns:a16="http://schemas.microsoft.com/office/drawing/2014/main" id="{0DC6D615-E5C7-47B3-B8B2-78DDBAD731DA}"/>
              </a:ext>
            </a:extLst>
          </p:cNvPr>
          <p:cNvSpPr>
            <a:spLocks noGrp="1"/>
          </p:cNvSpPr>
          <p:nvPr>
            <p:ph sz="quarter" idx="19" hasCustomPrompt="1"/>
          </p:nvPr>
        </p:nvSpPr>
        <p:spPr>
          <a:xfrm>
            <a:off x="1176339" y="652463"/>
            <a:ext cx="9839323" cy="5062537"/>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1540945068"/>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bject - whole pag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DC6D615-E5C7-47B3-B8B2-78DDBAD731DA}"/>
              </a:ext>
            </a:extLst>
          </p:cNvPr>
          <p:cNvSpPr>
            <a:spLocks noGrp="1"/>
          </p:cNvSpPr>
          <p:nvPr>
            <p:ph sz="quarter" idx="19" hasCustomPrompt="1"/>
          </p:nvPr>
        </p:nvSpPr>
        <p:spPr>
          <a:xfrm>
            <a:off x="0" y="1"/>
            <a:ext cx="12191999" cy="6858000"/>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2648964790"/>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bject only Blu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6ECD9C-5A68-0046-BB80-27737E558B4C}"/>
              </a:ext>
            </a:extLst>
          </p:cNvPr>
          <p:cNvPicPr>
            <a:picLocks noChangeAspect="1"/>
          </p:cNvPicPr>
          <p:nvPr userDrawn="1"/>
        </p:nvPicPr>
        <p:blipFill>
          <a:blip r:embed="rId2"/>
          <a:srcRect/>
          <a:stretch/>
        </p:blipFill>
        <p:spPr>
          <a:xfrm>
            <a:off x="0" y="6080229"/>
            <a:ext cx="12192000" cy="783771"/>
          </a:xfrm>
          <a:prstGeom prst="rect">
            <a:avLst/>
          </a:prstGeom>
        </p:spPr>
      </p:pic>
      <p:sp>
        <p:nvSpPr>
          <p:cNvPr id="4" name="Content Placeholder 2">
            <a:extLst>
              <a:ext uri="{FF2B5EF4-FFF2-40B4-BE49-F238E27FC236}">
                <a16:creationId xmlns:a16="http://schemas.microsoft.com/office/drawing/2014/main" id="{C6997B7D-6B3D-4FBA-B422-F4D70900DE3C}"/>
              </a:ext>
            </a:extLst>
          </p:cNvPr>
          <p:cNvSpPr>
            <a:spLocks noGrp="1"/>
          </p:cNvSpPr>
          <p:nvPr>
            <p:ph sz="quarter" idx="19" hasCustomPrompt="1"/>
          </p:nvPr>
        </p:nvSpPr>
        <p:spPr>
          <a:xfrm>
            <a:off x="1176339" y="652463"/>
            <a:ext cx="9839323" cy="5062537"/>
          </a:xfrm>
        </p:spPr>
        <p:txBody>
          <a:bodyPr anchor="ctr">
            <a:normAutofit/>
          </a:bodyPr>
          <a:lstStyle>
            <a:lvl1pPr marL="0" indent="0" algn="ctr">
              <a:buNone/>
              <a:defRPr sz="1400" b="1"/>
            </a:lvl1pPr>
          </a:lstStyle>
          <a:p>
            <a:pPr lvl="0"/>
            <a:r>
              <a:rPr lang="en-US"/>
              <a:t>image/chart/table</a:t>
            </a:r>
            <a:endParaRPr lang="uk-UA"/>
          </a:p>
        </p:txBody>
      </p:sp>
    </p:spTree>
    <p:extLst>
      <p:ext uri="{BB962C8B-B14F-4D97-AF65-F5344CB8AC3E}">
        <p14:creationId xmlns:p14="http://schemas.microsoft.com/office/powerpoint/2010/main" val="581603378"/>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ocial media English white">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4801B424-17A9-2640-BE56-3C2443A001A9}"/>
              </a:ext>
            </a:extLst>
          </p:cNvPr>
          <p:cNvPicPr>
            <a:picLocks noChangeAspect="1"/>
          </p:cNvPicPr>
          <p:nvPr userDrawn="1"/>
        </p:nvPicPr>
        <p:blipFill>
          <a:blip r:embed="rId2"/>
          <a:stretch>
            <a:fillRect/>
          </a:stretch>
        </p:blipFill>
        <p:spPr>
          <a:xfrm>
            <a:off x="592781" y="4664313"/>
            <a:ext cx="4325208" cy="2198350"/>
          </a:xfrm>
          <a:prstGeom prst="rect">
            <a:avLst/>
          </a:prstGeom>
        </p:spPr>
      </p:pic>
      <p:pic>
        <p:nvPicPr>
          <p:cNvPr id="3" name="Picture 2" descr="Logo, icon&#10;&#10;Description automatically generated">
            <a:hlinkClick r:id="rId3"/>
            <a:extLst>
              <a:ext uri="{FF2B5EF4-FFF2-40B4-BE49-F238E27FC236}">
                <a16:creationId xmlns:a16="http://schemas.microsoft.com/office/drawing/2014/main" id="{41FD3606-85A6-4B52-A7CF-94301FDF7594}"/>
              </a:ext>
            </a:extLst>
          </p:cNvPr>
          <p:cNvPicPr>
            <a:picLocks noChangeAspect="1"/>
          </p:cNvPicPr>
          <p:nvPr userDrawn="1"/>
        </p:nvPicPr>
        <p:blipFill>
          <a:blip r:embed="rId4"/>
          <a:stretch>
            <a:fillRect/>
          </a:stretch>
        </p:blipFill>
        <p:spPr>
          <a:xfrm>
            <a:off x="5297678" y="4330684"/>
            <a:ext cx="824669" cy="824669"/>
          </a:xfrm>
          <a:prstGeom prst="rect">
            <a:avLst/>
          </a:prstGeom>
        </p:spPr>
      </p:pic>
      <p:pic>
        <p:nvPicPr>
          <p:cNvPr id="5" name="Picture 4">
            <a:hlinkClick r:id="rId5"/>
            <a:extLst>
              <a:ext uri="{FF2B5EF4-FFF2-40B4-BE49-F238E27FC236}">
                <a16:creationId xmlns:a16="http://schemas.microsoft.com/office/drawing/2014/main" id="{F9003481-B54E-4CAD-9200-B4FDB23B9B39}"/>
              </a:ext>
            </a:extLst>
          </p:cNvPr>
          <p:cNvPicPr>
            <a:picLocks noChangeAspect="1"/>
          </p:cNvPicPr>
          <p:nvPr userDrawn="1"/>
        </p:nvPicPr>
        <p:blipFill>
          <a:blip r:embed="rId6"/>
          <a:stretch>
            <a:fillRect/>
          </a:stretch>
        </p:blipFill>
        <p:spPr>
          <a:xfrm>
            <a:off x="5279887" y="3429000"/>
            <a:ext cx="824669" cy="824669"/>
          </a:xfrm>
          <a:prstGeom prst="rect">
            <a:avLst/>
          </a:prstGeom>
        </p:spPr>
      </p:pic>
      <p:pic>
        <p:nvPicPr>
          <p:cNvPr id="62" name="Picture 61">
            <a:hlinkClick r:id="rId7"/>
            <a:extLst>
              <a:ext uri="{FF2B5EF4-FFF2-40B4-BE49-F238E27FC236}">
                <a16:creationId xmlns:a16="http://schemas.microsoft.com/office/drawing/2014/main" id="{71167F8F-425F-48F3-BC03-45B77B7E4B52}"/>
              </a:ext>
            </a:extLst>
          </p:cNvPr>
          <p:cNvPicPr>
            <a:picLocks noChangeAspect="1"/>
          </p:cNvPicPr>
          <p:nvPr userDrawn="1"/>
        </p:nvPicPr>
        <p:blipFill>
          <a:blip r:embed="rId8"/>
          <a:stretch>
            <a:fillRect/>
          </a:stretch>
        </p:blipFill>
        <p:spPr>
          <a:xfrm>
            <a:off x="5297678" y="2527316"/>
            <a:ext cx="824669" cy="824669"/>
          </a:xfrm>
          <a:prstGeom prst="rect">
            <a:avLst/>
          </a:prstGeom>
        </p:spPr>
      </p:pic>
      <p:pic>
        <p:nvPicPr>
          <p:cNvPr id="64" name="Рисунок 13">
            <a:extLst>
              <a:ext uri="{FF2B5EF4-FFF2-40B4-BE49-F238E27FC236}">
                <a16:creationId xmlns:a16="http://schemas.microsoft.com/office/drawing/2014/main" id="{EF13228D-C853-42DB-97A3-9A8A61CE3CB3}"/>
              </a:ext>
            </a:extLst>
          </p:cNvPr>
          <p:cNvPicPr>
            <a:picLocks noChangeAspect="1"/>
          </p:cNvPicPr>
          <p:nvPr userDrawn="1"/>
        </p:nvPicPr>
        <p:blipFill>
          <a:blip r:embed="rId9"/>
          <a:stretch>
            <a:fillRect/>
          </a:stretch>
        </p:blipFill>
        <p:spPr>
          <a:xfrm>
            <a:off x="304752" y="333029"/>
            <a:ext cx="4105884" cy="2108859"/>
          </a:xfrm>
          <a:prstGeom prst="rect">
            <a:avLst/>
          </a:prstGeom>
        </p:spPr>
      </p:pic>
      <p:sp>
        <p:nvSpPr>
          <p:cNvPr id="2" name="TextBox 1">
            <a:extLst>
              <a:ext uri="{FF2B5EF4-FFF2-40B4-BE49-F238E27FC236}">
                <a16:creationId xmlns:a16="http://schemas.microsoft.com/office/drawing/2014/main" id="{844F12A6-A85F-48C2-987B-E4BDE74FF101}"/>
              </a:ext>
            </a:extLst>
          </p:cNvPr>
          <p:cNvSpPr txBox="1"/>
          <p:nvPr userDrawn="1"/>
        </p:nvSpPr>
        <p:spPr>
          <a:xfrm>
            <a:off x="5692221" y="967765"/>
            <a:ext cx="582289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004161"/>
                </a:solidFill>
                <a:latin typeface="Avenir Next LT Pro Demi" panose="020B0704020202020204" pitchFamily="34" charset="0"/>
              </a:rPr>
              <a:t>Let’s connect</a:t>
            </a:r>
          </a:p>
          <a:p>
            <a:endParaRPr lang="en-NZ"/>
          </a:p>
        </p:txBody>
      </p:sp>
      <p:sp>
        <p:nvSpPr>
          <p:cNvPr id="4" name="TextBox 3">
            <a:extLst>
              <a:ext uri="{FF2B5EF4-FFF2-40B4-BE49-F238E27FC236}">
                <a16:creationId xmlns:a16="http://schemas.microsoft.com/office/drawing/2014/main" id="{B213E34A-0E5B-4148-BC2A-3BCA21283458}"/>
              </a:ext>
            </a:extLst>
          </p:cNvPr>
          <p:cNvSpPr txBox="1"/>
          <p:nvPr userDrawn="1"/>
        </p:nvSpPr>
        <p:spPr>
          <a:xfrm>
            <a:off x="6277303" y="2643447"/>
            <a:ext cx="51483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a:solidFill>
                  <a:srgbClr val="0090C1"/>
                </a:solidFill>
                <a:effectLst/>
                <a:latin typeface="Avenir Next LT Pro Demi" panose="020B0704020202020204" pitchFamily="34" charset="0"/>
              </a:rPr>
              <a:t>@EvaluationAssociates</a:t>
            </a:r>
            <a:endParaRPr lang="en-US" sz="3200"/>
          </a:p>
        </p:txBody>
      </p:sp>
      <p:sp>
        <p:nvSpPr>
          <p:cNvPr id="13" name="TextBox 12">
            <a:extLst>
              <a:ext uri="{FF2B5EF4-FFF2-40B4-BE49-F238E27FC236}">
                <a16:creationId xmlns:a16="http://schemas.microsoft.com/office/drawing/2014/main" id="{CD055A05-52F6-4349-85CD-5AB49AF88F13}"/>
              </a:ext>
            </a:extLst>
          </p:cNvPr>
          <p:cNvSpPr txBox="1"/>
          <p:nvPr userDrawn="1"/>
        </p:nvSpPr>
        <p:spPr>
          <a:xfrm>
            <a:off x="6277303" y="3548946"/>
            <a:ext cx="51483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a:solidFill>
                  <a:srgbClr val="0090C1"/>
                </a:solidFill>
                <a:effectLst/>
                <a:latin typeface="Avenir Next LT Pro Demi" panose="020B0704020202020204" pitchFamily="34" charset="0"/>
              </a:rPr>
              <a:t>@EvaluationAssoc</a:t>
            </a:r>
            <a:endParaRPr lang="en-US" sz="3200"/>
          </a:p>
        </p:txBody>
      </p:sp>
      <p:sp>
        <p:nvSpPr>
          <p:cNvPr id="6" name="TextBox 5">
            <a:extLst>
              <a:ext uri="{FF2B5EF4-FFF2-40B4-BE49-F238E27FC236}">
                <a16:creationId xmlns:a16="http://schemas.microsoft.com/office/drawing/2014/main" id="{24DD92C6-2E77-4708-A5FF-B0351274EF54}"/>
              </a:ext>
            </a:extLst>
          </p:cNvPr>
          <p:cNvSpPr txBox="1"/>
          <p:nvPr userDrawn="1"/>
        </p:nvSpPr>
        <p:spPr>
          <a:xfrm>
            <a:off x="6373091" y="4330684"/>
            <a:ext cx="42727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kern="1200">
                <a:solidFill>
                  <a:srgbClr val="0090C1"/>
                </a:solidFill>
                <a:effectLst/>
                <a:latin typeface="Avenir Next LT Pro Demi" panose="020B0704020202020204" pitchFamily="34" charset="0"/>
                <a:ea typeface="+mn-ea"/>
                <a:cs typeface="+mn-cs"/>
              </a:rPr>
              <a:t>Evaluation Associates | Te </a:t>
            </a:r>
            <a:r>
              <a:rPr lang="en-US" sz="3200" b="0" i="0" kern="1200" err="1">
                <a:solidFill>
                  <a:srgbClr val="0090C1"/>
                </a:solidFill>
                <a:effectLst/>
                <a:latin typeface="Avenir Next LT Pro Demi" panose="020B0704020202020204" pitchFamily="34" charset="0"/>
                <a:ea typeface="+mn-ea"/>
                <a:cs typeface="+mn-cs"/>
              </a:rPr>
              <a:t>Huinga</a:t>
            </a:r>
            <a:r>
              <a:rPr lang="en-US" sz="3200" b="0" i="0" kern="1200">
                <a:solidFill>
                  <a:srgbClr val="0090C1"/>
                </a:solidFill>
                <a:effectLst/>
                <a:latin typeface="Avenir Next LT Pro Demi" panose="020B0704020202020204" pitchFamily="34" charset="0"/>
                <a:ea typeface="+mn-ea"/>
                <a:cs typeface="+mn-cs"/>
              </a:rPr>
              <a:t> Kākākura Mātauranga </a:t>
            </a:r>
            <a:endParaRPr lang="en-NZ" sz="3200" b="0" i="0" kern="1200">
              <a:solidFill>
                <a:srgbClr val="0090C1"/>
              </a:solidFill>
              <a:effectLst/>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2840132225"/>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504">
          <p15:clr>
            <a:srgbClr val="FBAE40"/>
          </p15:clr>
        </p15:guide>
        <p15:guide id="4" orient="horz" pos="3816">
          <p15:clr>
            <a:srgbClr val="FBAE40"/>
          </p15:clr>
        </p15:guide>
        <p15:guide id="5" pos="361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ocial media English white">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4801B424-17A9-2640-BE56-3C2443A001A9}"/>
              </a:ext>
            </a:extLst>
          </p:cNvPr>
          <p:cNvPicPr>
            <a:picLocks noChangeAspect="1"/>
          </p:cNvPicPr>
          <p:nvPr userDrawn="1"/>
        </p:nvPicPr>
        <p:blipFill>
          <a:blip r:embed="rId2"/>
          <a:stretch>
            <a:fillRect/>
          </a:stretch>
        </p:blipFill>
        <p:spPr>
          <a:xfrm>
            <a:off x="592781" y="4664313"/>
            <a:ext cx="4325208" cy="2198350"/>
          </a:xfrm>
          <a:prstGeom prst="rect">
            <a:avLst/>
          </a:prstGeom>
        </p:spPr>
      </p:pic>
      <p:pic>
        <p:nvPicPr>
          <p:cNvPr id="3" name="Picture 2" descr="Logo, icon&#10;&#10;Description automatically generated">
            <a:hlinkClick r:id="rId3"/>
            <a:extLst>
              <a:ext uri="{FF2B5EF4-FFF2-40B4-BE49-F238E27FC236}">
                <a16:creationId xmlns:a16="http://schemas.microsoft.com/office/drawing/2014/main" id="{41FD3606-85A6-4B52-A7CF-94301FDF7594}"/>
              </a:ext>
            </a:extLst>
          </p:cNvPr>
          <p:cNvPicPr>
            <a:picLocks noChangeAspect="1"/>
          </p:cNvPicPr>
          <p:nvPr userDrawn="1"/>
        </p:nvPicPr>
        <p:blipFill>
          <a:blip r:embed="rId4"/>
          <a:stretch>
            <a:fillRect/>
          </a:stretch>
        </p:blipFill>
        <p:spPr>
          <a:xfrm>
            <a:off x="5297678" y="4330684"/>
            <a:ext cx="824669" cy="824669"/>
          </a:xfrm>
          <a:prstGeom prst="rect">
            <a:avLst/>
          </a:prstGeom>
        </p:spPr>
      </p:pic>
      <p:pic>
        <p:nvPicPr>
          <p:cNvPr id="5" name="Picture 4">
            <a:hlinkClick r:id="rId5"/>
            <a:extLst>
              <a:ext uri="{FF2B5EF4-FFF2-40B4-BE49-F238E27FC236}">
                <a16:creationId xmlns:a16="http://schemas.microsoft.com/office/drawing/2014/main" id="{F9003481-B54E-4CAD-9200-B4FDB23B9B39}"/>
              </a:ext>
            </a:extLst>
          </p:cNvPr>
          <p:cNvPicPr>
            <a:picLocks noChangeAspect="1"/>
          </p:cNvPicPr>
          <p:nvPr userDrawn="1"/>
        </p:nvPicPr>
        <p:blipFill>
          <a:blip r:embed="rId6"/>
          <a:stretch>
            <a:fillRect/>
          </a:stretch>
        </p:blipFill>
        <p:spPr>
          <a:xfrm>
            <a:off x="5279887" y="3429000"/>
            <a:ext cx="824669" cy="824669"/>
          </a:xfrm>
          <a:prstGeom prst="rect">
            <a:avLst/>
          </a:prstGeom>
        </p:spPr>
      </p:pic>
      <p:pic>
        <p:nvPicPr>
          <p:cNvPr id="62" name="Picture 61">
            <a:hlinkClick r:id="rId7"/>
            <a:extLst>
              <a:ext uri="{FF2B5EF4-FFF2-40B4-BE49-F238E27FC236}">
                <a16:creationId xmlns:a16="http://schemas.microsoft.com/office/drawing/2014/main" id="{71167F8F-425F-48F3-BC03-45B77B7E4B52}"/>
              </a:ext>
            </a:extLst>
          </p:cNvPr>
          <p:cNvPicPr>
            <a:picLocks noChangeAspect="1"/>
          </p:cNvPicPr>
          <p:nvPr userDrawn="1"/>
        </p:nvPicPr>
        <p:blipFill>
          <a:blip r:embed="rId8"/>
          <a:stretch>
            <a:fillRect/>
          </a:stretch>
        </p:blipFill>
        <p:spPr>
          <a:xfrm>
            <a:off x="5297678" y="2527316"/>
            <a:ext cx="824669" cy="824669"/>
          </a:xfrm>
          <a:prstGeom prst="rect">
            <a:avLst/>
          </a:prstGeom>
        </p:spPr>
      </p:pic>
      <p:sp>
        <p:nvSpPr>
          <p:cNvPr id="2" name="TextBox 1">
            <a:extLst>
              <a:ext uri="{FF2B5EF4-FFF2-40B4-BE49-F238E27FC236}">
                <a16:creationId xmlns:a16="http://schemas.microsoft.com/office/drawing/2014/main" id="{844F12A6-A85F-48C2-987B-E4BDE74FF101}"/>
              </a:ext>
            </a:extLst>
          </p:cNvPr>
          <p:cNvSpPr txBox="1"/>
          <p:nvPr userDrawn="1"/>
        </p:nvSpPr>
        <p:spPr>
          <a:xfrm>
            <a:off x="5692221" y="967765"/>
            <a:ext cx="5822895"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6000" b="0" i="0" err="1">
                <a:solidFill>
                  <a:srgbClr val="004161"/>
                </a:solidFill>
                <a:effectLst/>
                <a:latin typeface="Avenir Next LT Pro Demi" panose="020B0704020202020204" pitchFamily="34" charset="0"/>
              </a:rPr>
              <a:t>Tūhono</a:t>
            </a:r>
            <a:r>
              <a:rPr lang="en-NZ" sz="6000" b="0" i="0">
                <a:solidFill>
                  <a:srgbClr val="004161"/>
                </a:solidFill>
                <a:effectLst/>
                <a:latin typeface="Avenir Next LT Pro Demi" panose="020B0704020202020204" pitchFamily="34" charset="0"/>
              </a:rPr>
              <a:t> </a:t>
            </a:r>
            <a:r>
              <a:rPr lang="en-NZ" sz="6000" b="0" i="0" err="1">
                <a:solidFill>
                  <a:srgbClr val="004161"/>
                </a:solidFill>
                <a:effectLst/>
                <a:latin typeface="Avenir Next LT Pro Demi" panose="020B0704020202020204" pitchFamily="34" charset="0"/>
              </a:rPr>
              <a:t>mai</a:t>
            </a:r>
            <a:endParaRPr lang="en-US" sz="6000">
              <a:solidFill>
                <a:srgbClr val="004161"/>
              </a:solidFill>
              <a:latin typeface="Avenir Next LT Pro Demi" panose="020B0704020202020204" pitchFamily="34" charset="0"/>
            </a:endParaRPr>
          </a:p>
          <a:p>
            <a:endParaRPr lang="en-NZ"/>
          </a:p>
        </p:txBody>
      </p:sp>
      <p:sp>
        <p:nvSpPr>
          <p:cNvPr id="4" name="TextBox 3">
            <a:extLst>
              <a:ext uri="{FF2B5EF4-FFF2-40B4-BE49-F238E27FC236}">
                <a16:creationId xmlns:a16="http://schemas.microsoft.com/office/drawing/2014/main" id="{B213E34A-0E5B-4148-BC2A-3BCA21283458}"/>
              </a:ext>
            </a:extLst>
          </p:cNvPr>
          <p:cNvSpPr txBox="1"/>
          <p:nvPr userDrawn="1"/>
        </p:nvSpPr>
        <p:spPr>
          <a:xfrm>
            <a:off x="6277303" y="2643447"/>
            <a:ext cx="51483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a:solidFill>
                  <a:srgbClr val="0090C1"/>
                </a:solidFill>
                <a:effectLst/>
                <a:latin typeface="Avenir Next LT Pro Demi" panose="020B0704020202020204" pitchFamily="34" charset="0"/>
              </a:rPr>
              <a:t>@EvaluationAssociates</a:t>
            </a:r>
            <a:endParaRPr lang="en-US" sz="3200"/>
          </a:p>
        </p:txBody>
      </p:sp>
      <p:sp>
        <p:nvSpPr>
          <p:cNvPr id="13" name="TextBox 12">
            <a:extLst>
              <a:ext uri="{FF2B5EF4-FFF2-40B4-BE49-F238E27FC236}">
                <a16:creationId xmlns:a16="http://schemas.microsoft.com/office/drawing/2014/main" id="{CD055A05-52F6-4349-85CD-5AB49AF88F13}"/>
              </a:ext>
            </a:extLst>
          </p:cNvPr>
          <p:cNvSpPr txBox="1"/>
          <p:nvPr userDrawn="1"/>
        </p:nvSpPr>
        <p:spPr>
          <a:xfrm>
            <a:off x="6277303" y="3548946"/>
            <a:ext cx="514837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a:solidFill>
                  <a:srgbClr val="0090C1"/>
                </a:solidFill>
                <a:effectLst/>
                <a:latin typeface="Avenir Next LT Pro Demi" panose="020B0704020202020204" pitchFamily="34" charset="0"/>
              </a:rPr>
              <a:t>@EvaluationAssoc</a:t>
            </a:r>
            <a:endParaRPr lang="en-US" sz="3200"/>
          </a:p>
        </p:txBody>
      </p:sp>
      <p:sp>
        <p:nvSpPr>
          <p:cNvPr id="6" name="TextBox 5">
            <a:extLst>
              <a:ext uri="{FF2B5EF4-FFF2-40B4-BE49-F238E27FC236}">
                <a16:creationId xmlns:a16="http://schemas.microsoft.com/office/drawing/2014/main" id="{24DD92C6-2E77-4708-A5FF-B0351274EF54}"/>
              </a:ext>
            </a:extLst>
          </p:cNvPr>
          <p:cNvSpPr txBox="1"/>
          <p:nvPr userDrawn="1"/>
        </p:nvSpPr>
        <p:spPr>
          <a:xfrm>
            <a:off x="6373091" y="4330684"/>
            <a:ext cx="42727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kern="1200">
                <a:solidFill>
                  <a:srgbClr val="0090C1"/>
                </a:solidFill>
                <a:effectLst/>
                <a:latin typeface="Avenir Next LT Pro Demi" panose="020B0704020202020204" pitchFamily="34" charset="0"/>
                <a:ea typeface="+mn-ea"/>
                <a:cs typeface="+mn-cs"/>
              </a:rPr>
              <a:t>Evaluation Associates | Te </a:t>
            </a:r>
            <a:r>
              <a:rPr lang="en-US" sz="3200" b="0" i="0" kern="1200" err="1">
                <a:solidFill>
                  <a:srgbClr val="0090C1"/>
                </a:solidFill>
                <a:effectLst/>
                <a:latin typeface="Avenir Next LT Pro Demi" panose="020B0704020202020204" pitchFamily="34" charset="0"/>
                <a:ea typeface="+mn-ea"/>
                <a:cs typeface="+mn-cs"/>
              </a:rPr>
              <a:t>Huinga</a:t>
            </a:r>
            <a:r>
              <a:rPr lang="en-US" sz="3200" b="0" i="0" kern="1200">
                <a:solidFill>
                  <a:srgbClr val="0090C1"/>
                </a:solidFill>
                <a:effectLst/>
                <a:latin typeface="Avenir Next LT Pro Demi" panose="020B0704020202020204" pitchFamily="34" charset="0"/>
                <a:ea typeface="+mn-ea"/>
                <a:cs typeface="+mn-cs"/>
              </a:rPr>
              <a:t> Kākākura Mātauranga </a:t>
            </a:r>
            <a:endParaRPr lang="en-NZ" sz="3200" b="0" i="0" kern="1200">
              <a:solidFill>
                <a:srgbClr val="0090C1"/>
              </a:solidFill>
              <a:effectLst/>
              <a:latin typeface="Avenir Next LT Pro Demi" panose="020B0704020202020204" pitchFamily="34" charset="0"/>
              <a:ea typeface="+mn-ea"/>
              <a:cs typeface="+mn-cs"/>
            </a:endParaRPr>
          </a:p>
        </p:txBody>
      </p:sp>
      <p:grpSp>
        <p:nvGrpSpPr>
          <p:cNvPr id="11" name="Group 10">
            <a:extLst>
              <a:ext uri="{FF2B5EF4-FFF2-40B4-BE49-F238E27FC236}">
                <a16:creationId xmlns:a16="http://schemas.microsoft.com/office/drawing/2014/main" id="{913DD462-C114-4873-A12D-2CEBF149CA9E}"/>
              </a:ext>
            </a:extLst>
          </p:cNvPr>
          <p:cNvGrpSpPr/>
          <p:nvPr userDrawn="1"/>
        </p:nvGrpSpPr>
        <p:grpSpPr>
          <a:xfrm>
            <a:off x="304752" y="333029"/>
            <a:ext cx="4975135" cy="2151878"/>
            <a:chOff x="304752" y="333029"/>
            <a:chExt cx="4975135" cy="2151878"/>
          </a:xfrm>
        </p:grpSpPr>
        <p:pic>
          <p:nvPicPr>
            <p:cNvPr id="12" name="Рисунок 13">
              <a:extLst>
                <a:ext uri="{FF2B5EF4-FFF2-40B4-BE49-F238E27FC236}">
                  <a16:creationId xmlns:a16="http://schemas.microsoft.com/office/drawing/2014/main" id="{DF2014AF-8D2C-4A39-A845-DAC0859155AB}"/>
                </a:ext>
              </a:extLst>
            </p:cNvPr>
            <p:cNvPicPr>
              <a:picLocks noChangeAspect="1"/>
            </p:cNvPicPr>
            <p:nvPr userDrawn="1"/>
          </p:nvPicPr>
          <p:blipFill rotWithShape="1">
            <a:blip r:embed="rId9"/>
            <a:srcRect r="54772"/>
            <a:stretch/>
          </p:blipFill>
          <p:spPr>
            <a:xfrm>
              <a:off x="304752" y="333029"/>
              <a:ext cx="1856983" cy="2108859"/>
            </a:xfrm>
            <a:prstGeom prst="rect">
              <a:avLst/>
            </a:prstGeom>
          </p:spPr>
        </p:pic>
        <p:grpSp>
          <p:nvGrpSpPr>
            <p:cNvPr id="14" name="Group 106">
              <a:extLst>
                <a:ext uri="{FF2B5EF4-FFF2-40B4-BE49-F238E27FC236}">
                  <a16:creationId xmlns:a16="http://schemas.microsoft.com/office/drawing/2014/main" id="{ED7DBC65-56C8-4630-BEEC-0B5E45389DB1}"/>
                </a:ext>
              </a:extLst>
            </p:cNvPr>
            <p:cNvGrpSpPr>
              <a:grpSpLocks noChangeAspect="1"/>
            </p:cNvGrpSpPr>
            <p:nvPr userDrawn="1"/>
          </p:nvGrpSpPr>
          <p:grpSpPr bwMode="auto">
            <a:xfrm>
              <a:off x="781323" y="376048"/>
              <a:ext cx="4498564" cy="2108859"/>
              <a:chOff x="252" y="478"/>
              <a:chExt cx="7176" cy="3364"/>
            </a:xfrm>
          </p:grpSpPr>
          <p:sp>
            <p:nvSpPr>
              <p:cNvPr id="15" name="AutoShape 105">
                <a:extLst>
                  <a:ext uri="{FF2B5EF4-FFF2-40B4-BE49-F238E27FC236}">
                    <a16:creationId xmlns:a16="http://schemas.microsoft.com/office/drawing/2014/main" id="{177F7B2F-F311-46AE-8888-9034C93870AF}"/>
                  </a:ext>
                </a:extLst>
              </p:cNvPr>
              <p:cNvSpPr>
                <a:spLocks noChangeAspect="1" noChangeArrowheads="1" noTextEdit="1"/>
              </p:cNvSpPr>
              <p:nvPr userDrawn="1"/>
            </p:nvSpPr>
            <p:spPr bwMode="auto">
              <a:xfrm>
                <a:off x="252" y="478"/>
                <a:ext cx="7176" cy="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 name="Freeform 107">
                <a:extLst>
                  <a:ext uri="{FF2B5EF4-FFF2-40B4-BE49-F238E27FC236}">
                    <a16:creationId xmlns:a16="http://schemas.microsoft.com/office/drawing/2014/main" id="{AE04162E-2F28-460D-A402-7D6725383F73}"/>
                  </a:ext>
                </a:extLst>
              </p:cNvPr>
              <p:cNvSpPr>
                <a:spLocks/>
              </p:cNvSpPr>
              <p:nvPr userDrawn="1"/>
            </p:nvSpPr>
            <p:spPr bwMode="auto">
              <a:xfrm>
                <a:off x="2490" y="1514"/>
                <a:ext cx="230" cy="335"/>
              </a:xfrm>
              <a:custGeom>
                <a:avLst/>
                <a:gdLst>
                  <a:gd name="T0" fmla="*/ 0 w 230"/>
                  <a:gd name="T1" fmla="*/ 0 h 335"/>
                  <a:gd name="T2" fmla="*/ 230 w 230"/>
                  <a:gd name="T3" fmla="*/ 0 h 335"/>
                  <a:gd name="T4" fmla="*/ 230 w 230"/>
                  <a:gd name="T5" fmla="*/ 45 h 335"/>
                  <a:gd name="T6" fmla="*/ 140 w 230"/>
                  <a:gd name="T7" fmla="*/ 45 h 335"/>
                  <a:gd name="T8" fmla="*/ 140 w 230"/>
                  <a:gd name="T9" fmla="*/ 335 h 335"/>
                  <a:gd name="T10" fmla="*/ 92 w 230"/>
                  <a:gd name="T11" fmla="*/ 335 h 335"/>
                  <a:gd name="T12" fmla="*/ 92 w 230"/>
                  <a:gd name="T13" fmla="*/ 45 h 335"/>
                  <a:gd name="T14" fmla="*/ 0 w 230"/>
                  <a:gd name="T15" fmla="*/ 45 h 335"/>
                  <a:gd name="T16" fmla="*/ 0 w 23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335">
                    <a:moveTo>
                      <a:pt x="0" y="0"/>
                    </a:moveTo>
                    <a:lnTo>
                      <a:pt x="230" y="0"/>
                    </a:lnTo>
                    <a:lnTo>
                      <a:pt x="230" y="45"/>
                    </a:lnTo>
                    <a:lnTo>
                      <a:pt x="140" y="45"/>
                    </a:lnTo>
                    <a:lnTo>
                      <a:pt x="140" y="335"/>
                    </a:lnTo>
                    <a:lnTo>
                      <a:pt x="92" y="335"/>
                    </a:lnTo>
                    <a:lnTo>
                      <a:pt x="92" y="45"/>
                    </a:lnTo>
                    <a:lnTo>
                      <a:pt x="0" y="45"/>
                    </a:lnTo>
                    <a:lnTo>
                      <a:pt x="0" y="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7" name="Freeform 108">
                <a:extLst>
                  <a:ext uri="{FF2B5EF4-FFF2-40B4-BE49-F238E27FC236}">
                    <a16:creationId xmlns:a16="http://schemas.microsoft.com/office/drawing/2014/main" id="{6DABB89B-D639-4135-B155-7BC396DC7EDE}"/>
                  </a:ext>
                </a:extLst>
              </p:cNvPr>
              <p:cNvSpPr>
                <a:spLocks noEditPoints="1"/>
              </p:cNvSpPr>
              <p:nvPr userDrawn="1"/>
            </p:nvSpPr>
            <p:spPr bwMode="auto">
              <a:xfrm>
                <a:off x="2727" y="1618"/>
                <a:ext cx="218" cy="235"/>
              </a:xfrm>
              <a:custGeom>
                <a:avLst/>
                <a:gdLst>
                  <a:gd name="T0" fmla="*/ 21 w 92"/>
                  <a:gd name="T1" fmla="*/ 37 h 99"/>
                  <a:gd name="T2" fmla="*/ 72 w 92"/>
                  <a:gd name="T3" fmla="*/ 37 h 99"/>
                  <a:gd name="T4" fmla="*/ 47 w 92"/>
                  <a:gd name="T5" fmla="*/ 17 h 99"/>
                  <a:gd name="T6" fmla="*/ 21 w 92"/>
                  <a:gd name="T7" fmla="*/ 37 h 99"/>
                  <a:gd name="T8" fmla="*/ 19 w 92"/>
                  <a:gd name="T9" fmla="*/ 54 h 99"/>
                  <a:gd name="T10" fmla="*/ 50 w 92"/>
                  <a:gd name="T11" fmla="*/ 82 h 99"/>
                  <a:gd name="T12" fmla="*/ 77 w 92"/>
                  <a:gd name="T13" fmla="*/ 69 h 99"/>
                  <a:gd name="T14" fmla="*/ 89 w 92"/>
                  <a:gd name="T15" fmla="*/ 81 h 99"/>
                  <a:gd name="T16" fmla="*/ 49 w 92"/>
                  <a:gd name="T17" fmla="*/ 99 h 99"/>
                  <a:gd name="T18" fmla="*/ 0 w 92"/>
                  <a:gd name="T19" fmla="*/ 49 h 99"/>
                  <a:gd name="T20" fmla="*/ 47 w 92"/>
                  <a:gd name="T21" fmla="*/ 0 h 99"/>
                  <a:gd name="T22" fmla="*/ 92 w 92"/>
                  <a:gd name="T23" fmla="*/ 49 h 99"/>
                  <a:gd name="T24" fmla="*/ 92 w 92"/>
                  <a:gd name="T25" fmla="*/ 54 h 99"/>
                  <a:gd name="T26" fmla="*/ 19 w 92"/>
                  <a:gd name="T27"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99">
                    <a:moveTo>
                      <a:pt x="21" y="37"/>
                    </a:moveTo>
                    <a:cubicBezTo>
                      <a:pt x="72" y="37"/>
                      <a:pt x="72" y="37"/>
                      <a:pt x="72" y="37"/>
                    </a:cubicBezTo>
                    <a:cubicBezTo>
                      <a:pt x="69" y="25"/>
                      <a:pt x="58" y="17"/>
                      <a:pt x="47" y="17"/>
                    </a:cubicBezTo>
                    <a:cubicBezTo>
                      <a:pt x="35" y="17"/>
                      <a:pt x="24" y="25"/>
                      <a:pt x="21" y="37"/>
                    </a:cubicBezTo>
                    <a:moveTo>
                      <a:pt x="19" y="54"/>
                    </a:moveTo>
                    <a:cubicBezTo>
                      <a:pt x="20" y="69"/>
                      <a:pt x="33" y="82"/>
                      <a:pt x="50" y="82"/>
                    </a:cubicBezTo>
                    <a:cubicBezTo>
                      <a:pt x="64" y="82"/>
                      <a:pt x="71" y="75"/>
                      <a:pt x="77" y="69"/>
                    </a:cubicBezTo>
                    <a:cubicBezTo>
                      <a:pt x="89" y="81"/>
                      <a:pt x="89" y="81"/>
                      <a:pt x="89" y="81"/>
                    </a:cubicBezTo>
                    <a:cubicBezTo>
                      <a:pt x="82" y="90"/>
                      <a:pt x="69" y="99"/>
                      <a:pt x="49" y="99"/>
                    </a:cubicBezTo>
                    <a:cubicBezTo>
                      <a:pt x="22" y="99"/>
                      <a:pt x="0" y="78"/>
                      <a:pt x="0" y="49"/>
                    </a:cubicBezTo>
                    <a:cubicBezTo>
                      <a:pt x="0" y="21"/>
                      <a:pt x="20" y="0"/>
                      <a:pt x="47" y="0"/>
                    </a:cubicBezTo>
                    <a:cubicBezTo>
                      <a:pt x="73" y="0"/>
                      <a:pt x="92" y="21"/>
                      <a:pt x="92" y="49"/>
                    </a:cubicBezTo>
                    <a:cubicBezTo>
                      <a:pt x="92" y="50"/>
                      <a:pt x="92" y="52"/>
                      <a:pt x="92" y="54"/>
                    </a:cubicBezTo>
                    <a:lnTo>
                      <a:pt x="19" y="5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 name="Freeform 109">
                <a:extLst>
                  <a:ext uri="{FF2B5EF4-FFF2-40B4-BE49-F238E27FC236}">
                    <a16:creationId xmlns:a16="http://schemas.microsoft.com/office/drawing/2014/main" id="{D2FBE77E-52F7-4093-BABC-8626406DF570}"/>
                  </a:ext>
                </a:extLst>
              </p:cNvPr>
              <p:cNvSpPr>
                <a:spLocks/>
              </p:cNvSpPr>
              <p:nvPr userDrawn="1"/>
            </p:nvSpPr>
            <p:spPr bwMode="auto">
              <a:xfrm>
                <a:off x="3097" y="1514"/>
                <a:ext cx="283" cy="335"/>
              </a:xfrm>
              <a:custGeom>
                <a:avLst/>
                <a:gdLst>
                  <a:gd name="T0" fmla="*/ 235 w 283"/>
                  <a:gd name="T1" fmla="*/ 176 h 335"/>
                  <a:gd name="T2" fmla="*/ 48 w 283"/>
                  <a:gd name="T3" fmla="*/ 176 h 335"/>
                  <a:gd name="T4" fmla="*/ 48 w 283"/>
                  <a:gd name="T5" fmla="*/ 335 h 335"/>
                  <a:gd name="T6" fmla="*/ 0 w 283"/>
                  <a:gd name="T7" fmla="*/ 335 h 335"/>
                  <a:gd name="T8" fmla="*/ 0 w 283"/>
                  <a:gd name="T9" fmla="*/ 0 h 335"/>
                  <a:gd name="T10" fmla="*/ 48 w 283"/>
                  <a:gd name="T11" fmla="*/ 0 h 335"/>
                  <a:gd name="T12" fmla="*/ 48 w 283"/>
                  <a:gd name="T13" fmla="*/ 130 h 335"/>
                  <a:gd name="T14" fmla="*/ 235 w 283"/>
                  <a:gd name="T15" fmla="*/ 130 h 335"/>
                  <a:gd name="T16" fmla="*/ 235 w 283"/>
                  <a:gd name="T17" fmla="*/ 0 h 335"/>
                  <a:gd name="T18" fmla="*/ 283 w 283"/>
                  <a:gd name="T19" fmla="*/ 0 h 335"/>
                  <a:gd name="T20" fmla="*/ 283 w 283"/>
                  <a:gd name="T21" fmla="*/ 335 h 335"/>
                  <a:gd name="T22" fmla="*/ 235 w 283"/>
                  <a:gd name="T23" fmla="*/ 335 h 335"/>
                  <a:gd name="T24" fmla="*/ 235 w 283"/>
                  <a:gd name="T25" fmla="*/ 17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335">
                    <a:moveTo>
                      <a:pt x="235" y="176"/>
                    </a:moveTo>
                    <a:lnTo>
                      <a:pt x="48" y="176"/>
                    </a:lnTo>
                    <a:lnTo>
                      <a:pt x="48" y="335"/>
                    </a:lnTo>
                    <a:lnTo>
                      <a:pt x="0" y="335"/>
                    </a:lnTo>
                    <a:lnTo>
                      <a:pt x="0" y="0"/>
                    </a:lnTo>
                    <a:lnTo>
                      <a:pt x="48" y="0"/>
                    </a:lnTo>
                    <a:lnTo>
                      <a:pt x="48" y="130"/>
                    </a:lnTo>
                    <a:lnTo>
                      <a:pt x="235" y="130"/>
                    </a:lnTo>
                    <a:lnTo>
                      <a:pt x="235" y="0"/>
                    </a:lnTo>
                    <a:lnTo>
                      <a:pt x="283" y="0"/>
                    </a:lnTo>
                    <a:lnTo>
                      <a:pt x="283" y="335"/>
                    </a:lnTo>
                    <a:lnTo>
                      <a:pt x="235" y="335"/>
                    </a:lnTo>
                    <a:lnTo>
                      <a:pt x="235" y="176"/>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 name="Freeform 110">
                <a:extLst>
                  <a:ext uri="{FF2B5EF4-FFF2-40B4-BE49-F238E27FC236}">
                    <a16:creationId xmlns:a16="http://schemas.microsoft.com/office/drawing/2014/main" id="{B45854C4-E67D-4598-958E-684083CF2103}"/>
                  </a:ext>
                </a:extLst>
              </p:cNvPr>
              <p:cNvSpPr>
                <a:spLocks/>
              </p:cNvSpPr>
              <p:nvPr userDrawn="1"/>
            </p:nvSpPr>
            <p:spPr bwMode="auto">
              <a:xfrm>
                <a:off x="3439" y="1623"/>
                <a:ext cx="209" cy="230"/>
              </a:xfrm>
              <a:custGeom>
                <a:avLst/>
                <a:gdLst>
                  <a:gd name="T0" fmla="*/ 8 w 88"/>
                  <a:gd name="T1" fmla="*/ 81 h 97"/>
                  <a:gd name="T2" fmla="*/ 0 w 88"/>
                  <a:gd name="T3" fmla="*/ 48 h 97"/>
                  <a:gd name="T4" fmla="*/ 0 w 88"/>
                  <a:gd name="T5" fmla="*/ 0 h 97"/>
                  <a:gd name="T6" fmla="*/ 19 w 88"/>
                  <a:gd name="T7" fmla="*/ 0 h 97"/>
                  <a:gd name="T8" fmla="*/ 19 w 88"/>
                  <a:gd name="T9" fmla="*/ 52 h 97"/>
                  <a:gd name="T10" fmla="*/ 24 w 88"/>
                  <a:gd name="T11" fmla="*/ 70 h 97"/>
                  <a:gd name="T12" fmla="*/ 43 w 88"/>
                  <a:gd name="T13" fmla="*/ 79 h 97"/>
                  <a:gd name="T14" fmla="*/ 69 w 88"/>
                  <a:gd name="T15" fmla="*/ 65 h 97"/>
                  <a:gd name="T16" fmla="*/ 69 w 88"/>
                  <a:gd name="T17" fmla="*/ 0 h 97"/>
                  <a:gd name="T18" fmla="*/ 88 w 88"/>
                  <a:gd name="T19" fmla="*/ 0 h 97"/>
                  <a:gd name="T20" fmla="*/ 88 w 88"/>
                  <a:gd name="T21" fmla="*/ 95 h 97"/>
                  <a:gd name="T22" fmla="*/ 70 w 88"/>
                  <a:gd name="T23" fmla="*/ 95 h 97"/>
                  <a:gd name="T24" fmla="*/ 70 w 88"/>
                  <a:gd name="T25" fmla="*/ 86 h 97"/>
                  <a:gd name="T26" fmla="*/ 42 w 88"/>
                  <a:gd name="T27" fmla="*/ 97 h 97"/>
                  <a:gd name="T28" fmla="*/ 8 w 88"/>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97">
                    <a:moveTo>
                      <a:pt x="8" y="81"/>
                    </a:moveTo>
                    <a:cubicBezTo>
                      <a:pt x="2" y="74"/>
                      <a:pt x="0" y="64"/>
                      <a:pt x="0" y="48"/>
                    </a:cubicBezTo>
                    <a:cubicBezTo>
                      <a:pt x="0" y="0"/>
                      <a:pt x="0" y="0"/>
                      <a:pt x="0" y="0"/>
                    </a:cubicBezTo>
                    <a:cubicBezTo>
                      <a:pt x="19" y="0"/>
                      <a:pt x="19" y="0"/>
                      <a:pt x="19" y="0"/>
                    </a:cubicBezTo>
                    <a:cubicBezTo>
                      <a:pt x="19" y="52"/>
                      <a:pt x="19" y="52"/>
                      <a:pt x="19" y="52"/>
                    </a:cubicBezTo>
                    <a:cubicBezTo>
                      <a:pt x="19" y="61"/>
                      <a:pt x="21" y="66"/>
                      <a:pt x="24" y="70"/>
                    </a:cubicBezTo>
                    <a:cubicBezTo>
                      <a:pt x="29" y="76"/>
                      <a:pt x="35" y="79"/>
                      <a:pt x="43" y="79"/>
                    </a:cubicBezTo>
                    <a:cubicBezTo>
                      <a:pt x="54" y="79"/>
                      <a:pt x="64" y="72"/>
                      <a:pt x="69" y="65"/>
                    </a:cubicBezTo>
                    <a:cubicBezTo>
                      <a:pt x="69" y="0"/>
                      <a:pt x="69" y="0"/>
                      <a:pt x="69" y="0"/>
                    </a:cubicBezTo>
                    <a:cubicBezTo>
                      <a:pt x="88" y="0"/>
                      <a:pt x="88" y="0"/>
                      <a:pt x="88" y="0"/>
                    </a:cubicBezTo>
                    <a:cubicBezTo>
                      <a:pt x="88" y="95"/>
                      <a:pt x="88" y="95"/>
                      <a:pt x="88" y="95"/>
                    </a:cubicBezTo>
                    <a:cubicBezTo>
                      <a:pt x="70" y="95"/>
                      <a:pt x="70" y="95"/>
                      <a:pt x="70" y="95"/>
                    </a:cubicBezTo>
                    <a:cubicBezTo>
                      <a:pt x="70" y="86"/>
                      <a:pt x="70" y="86"/>
                      <a:pt x="70" y="86"/>
                    </a:cubicBezTo>
                    <a:cubicBezTo>
                      <a:pt x="66" y="90"/>
                      <a:pt x="55" y="97"/>
                      <a:pt x="42" y="97"/>
                    </a:cubicBezTo>
                    <a:cubicBezTo>
                      <a:pt x="29" y="97"/>
                      <a:pt x="16" y="91"/>
                      <a:pt x="8"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 name="Freeform 111">
                <a:extLst>
                  <a:ext uri="{FF2B5EF4-FFF2-40B4-BE49-F238E27FC236}">
                    <a16:creationId xmlns:a16="http://schemas.microsoft.com/office/drawing/2014/main" id="{3E136B7D-5923-4CD0-9AFF-A4DBFB950910}"/>
                  </a:ext>
                </a:extLst>
              </p:cNvPr>
              <p:cNvSpPr>
                <a:spLocks noEditPoints="1"/>
              </p:cNvSpPr>
              <p:nvPr userDrawn="1"/>
            </p:nvSpPr>
            <p:spPr bwMode="auto">
              <a:xfrm>
                <a:off x="3702" y="1514"/>
                <a:ext cx="60" cy="335"/>
              </a:xfrm>
              <a:custGeom>
                <a:avLst/>
                <a:gdLst>
                  <a:gd name="T0" fmla="*/ 3 w 25"/>
                  <a:gd name="T1" fmla="*/ 46 h 141"/>
                  <a:gd name="T2" fmla="*/ 22 w 25"/>
                  <a:gd name="T3" fmla="*/ 46 h 141"/>
                  <a:gd name="T4" fmla="*/ 22 w 25"/>
                  <a:gd name="T5" fmla="*/ 141 h 141"/>
                  <a:gd name="T6" fmla="*/ 3 w 25"/>
                  <a:gd name="T7" fmla="*/ 141 h 141"/>
                  <a:gd name="T8" fmla="*/ 3 w 25"/>
                  <a:gd name="T9" fmla="*/ 46 h 141"/>
                  <a:gd name="T10" fmla="*/ 12 w 25"/>
                  <a:gd name="T11" fmla="*/ 0 h 141"/>
                  <a:gd name="T12" fmla="*/ 25 w 25"/>
                  <a:gd name="T13" fmla="*/ 12 h 141"/>
                  <a:gd name="T14" fmla="*/ 12 w 25"/>
                  <a:gd name="T15" fmla="*/ 25 h 141"/>
                  <a:gd name="T16" fmla="*/ 0 w 25"/>
                  <a:gd name="T17" fmla="*/ 12 h 141"/>
                  <a:gd name="T18" fmla="*/ 12 w 25"/>
                  <a:gd name="T1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1">
                    <a:moveTo>
                      <a:pt x="3" y="46"/>
                    </a:moveTo>
                    <a:cubicBezTo>
                      <a:pt x="22" y="46"/>
                      <a:pt x="22" y="46"/>
                      <a:pt x="22" y="46"/>
                    </a:cubicBezTo>
                    <a:cubicBezTo>
                      <a:pt x="22" y="141"/>
                      <a:pt x="22" y="141"/>
                      <a:pt x="22" y="141"/>
                    </a:cubicBezTo>
                    <a:cubicBezTo>
                      <a:pt x="3" y="141"/>
                      <a:pt x="3" y="141"/>
                      <a:pt x="3" y="141"/>
                    </a:cubicBezTo>
                    <a:lnTo>
                      <a:pt x="3" y="46"/>
                    </a:lnTo>
                    <a:close/>
                    <a:moveTo>
                      <a:pt x="12" y="0"/>
                    </a:moveTo>
                    <a:cubicBezTo>
                      <a:pt x="19" y="0"/>
                      <a:pt x="25" y="5"/>
                      <a:pt x="25" y="12"/>
                    </a:cubicBezTo>
                    <a:cubicBezTo>
                      <a:pt x="25" y="19"/>
                      <a:pt x="19" y="25"/>
                      <a:pt x="12" y="25"/>
                    </a:cubicBezTo>
                    <a:cubicBezTo>
                      <a:pt x="5" y="25"/>
                      <a:pt x="0" y="19"/>
                      <a:pt x="0" y="12"/>
                    </a:cubicBezTo>
                    <a:cubicBezTo>
                      <a:pt x="0" y="5"/>
                      <a:pt x="5" y="0"/>
                      <a:pt x="12" y="0"/>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 name="Freeform 112">
                <a:extLst>
                  <a:ext uri="{FF2B5EF4-FFF2-40B4-BE49-F238E27FC236}">
                    <a16:creationId xmlns:a16="http://schemas.microsoft.com/office/drawing/2014/main" id="{63E1BB88-B11C-4B7C-9AA4-188E1F8AC0E8}"/>
                  </a:ext>
                </a:extLst>
              </p:cNvPr>
              <p:cNvSpPr>
                <a:spLocks/>
              </p:cNvSpPr>
              <p:nvPr userDrawn="1"/>
            </p:nvSpPr>
            <p:spPr bwMode="auto">
              <a:xfrm>
                <a:off x="3816" y="1618"/>
                <a:ext cx="214" cy="231"/>
              </a:xfrm>
              <a:custGeom>
                <a:avLst/>
                <a:gdLst>
                  <a:gd name="T0" fmla="*/ 18 w 90"/>
                  <a:gd name="T1" fmla="*/ 11 h 97"/>
                  <a:gd name="T2" fmla="*/ 47 w 90"/>
                  <a:gd name="T3" fmla="*/ 0 h 97"/>
                  <a:gd name="T4" fmla="*/ 81 w 90"/>
                  <a:gd name="T5" fmla="*/ 17 h 97"/>
                  <a:gd name="T6" fmla="*/ 90 w 90"/>
                  <a:gd name="T7" fmla="*/ 50 h 97"/>
                  <a:gd name="T8" fmla="*/ 90 w 90"/>
                  <a:gd name="T9" fmla="*/ 97 h 97"/>
                  <a:gd name="T10" fmla="*/ 71 w 90"/>
                  <a:gd name="T11" fmla="*/ 97 h 97"/>
                  <a:gd name="T12" fmla="*/ 71 w 90"/>
                  <a:gd name="T13" fmla="*/ 49 h 97"/>
                  <a:gd name="T14" fmla="*/ 66 w 90"/>
                  <a:gd name="T15" fmla="*/ 27 h 97"/>
                  <a:gd name="T16" fmla="*/ 46 w 90"/>
                  <a:gd name="T17" fmla="*/ 18 h 97"/>
                  <a:gd name="T18" fmla="*/ 19 w 90"/>
                  <a:gd name="T19" fmla="*/ 32 h 97"/>
                  <a:gd name="T20" fmla="*/ 19 w 90"/>
                  <a:gd name="T21" fmla="*/ 97 h 97"/>
                  <a:gd name="T22" fmla="*/ 0 w 90"/>
                  <a:gd name="T23" fmla="*/ 97 h 97"/>
                  <a:gd name="T24" fmla="*/ 0 w 90"/>
                  <a:gd name="T25" fmla="*/ 2 h 97"/>
                  <a:gd name="T26" fmla="*/ 18 w 90"/>
                  <a:gd name="T27" fmla="*/ 2 h 97"/>
                  <a:gd name="T28" fmla="*/ 18 w 90"/>
                  <a:gd name="T29"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7">
                    <a:moveTo>
                      <a:pt x="18" y="11"/>
                    </a:moveTo>
                    <a:cubicBezTo>
                      <a:pt x="23" y="6"/>
                      <a:pt x="33" y="0"/>
                      <a:pt x="47" y="0"/>
                    </a:cubicBezTo>
                    <a:cubicBezTo>
                      <a:pt x="60" y="0"/>
                      <a:pt x="73" y="6"/>
                      <a:pt x="81" y="17"/>
                    </a:cubicBezTo>
                    <a:cubicBezTo>
                      <a:pt x="87" y="24"/>
                      <a:pt x="90" y="34"/>
                      <a:pt x="90" y="50"/>
                    </a:cubicBezTo>
                    <a:cubicBezTo>
                      <a:pt x="90" y="97"/>
                      <a:pt x="90" y="97"/>
                      <a:pt x="90" y="97"/>
                    </a:cubicBezTo>
                    <a:cubicBezTo>
                      <a:pt x="71" y="97"/>
                      <a:pt x="71" y="97"/>
                      <a:pt x="71" y="97"/>
                    </a:cubicBezTo>
                    <a:cubicBezTo>
                      <a:pt x="71" y="49"/>
                      <a:pt x="71" y="49"/>
                      <a:pt x="71" y="49"/>
                    </a:cubicBezTo>
                    <a:cubicBezTo>
                      <a:pt x="71" y="37"/>
                      <a:pt x="69" y="32"/>
                      <a:pt x="66" y="27"/>
                    </a:cubicBezTo>
                    <a:cubicBezTo>
                      <a:pt x="61" y="22"/>
                      <a:pt x="54" y="18"/>
                      <a:pt x="46" y="18"/>
                    </a:cubicBezTo>
                    <a:cubicBezTo>
                      <a:pt x="33" y="18"/>
                      <a:pt x="24" y="25"/>
                      <a:pt x="19" y="32"/>
                    </a:cubicBezTo>
                    <a:cubicBezTo>
                      <a:pt x="19" y="97"/>
                      <a:pt x="19" y="97"/>
                      <a:pt x="19" y="97"/>
                    </a:cubicBezTo>
                    <a:cubicBezTo>
                      <a:pt x="0" y="97"/>
                      <a:pt x="0" y="97"/>
                      <a:pt x="0" y="97"/>
                    </a:cubicBezTo>
                    <a:cubicBezTo>
                      <a:pt x="0" y="2"/>
                      <a:pt x="0" y="2"/>
                      <a:pt x="0" y="2"/>
                    </a:cubicBezTo>
                    <a:cubicBezTo>
                      <a:pt x="18" y="2"/>
                      <a:pt x="18" y="2"/>
                      <a:pt x="18" y="2"/>
                    </a:cubicBezTo>
                    <a:lnTo>
                      <a:pt x="18" y="1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 name="Freeform 113">
                <a:extLst>
                  <a:ext uri="{FF2B5EF4-FFF2-40B4-BE49-F238E27FC236}">
                    <a16:creationId xmlns:a16="http://schemas.microsoft.com/office/drawing/2014/main" id="{23AE49A4-4FC2-4535-AEC6-6992ABC469A3}"/>
                  </a:ext>
                </a:extLst>
              </p:cNvPr>
              <p:cNvSpPr>
                <a:spLocks noEditPoints="1"/>
              </p:cNvSpPr>
              <p:nvPr userDrawn="1"/>
            </p:nvSpPr>
            <p:spPr bwMode="auto">
              <a:xfrm>
                <a:off x="4068" y="1618"/>
                <a:ext cx="228" cy="350"/>
              </a:xfrm>
              <a:custGeom>
                <a:avLst/>
                <a:gdLst>
                  <a:gd name="T0" fmla="*/ 76 w 96"/>
                  <a:gd name="T1" fmla="*/ 32 h 147"/>
                  <a:gd name="T2" fmla="*/ 49 w 96"/>
                  <a:gd name="T3" fmla="*/ 18 h 147"/>
                  <a:gd name="T4" fmla="*/ 19 w 96"/>
                  <a:gd name="T5" fmla="*/ 49 h 147"/>
                  <a:gd name="T6" fmla="*/ 50 w 96"/>
                  <a:gd name="T7" fmla="*/ 81 h 147"/>
                  <a:gd name="T8" fmla="*/ 76 w 96"/>
                  <a:gd name="T9" fmla="*/ 67 h 147"/>
                  <a:gd name="T10" fmla="*/ 76 w 96"/>
                  <a:gd name="T11" fmla="*/ 32 h 147"/>
                  <a:gd name="T12" fmla="*/ 48 w 96"/>
                  <a:gd name="T13" fmla="*/ 99 h 147"/>
                  <a:gd name="T14" fmla="*/ 24 w 96"/>
                  <a:gd name="T15" fmla="*/ 93 h 147"/>
                  <a:gd name="T16" fmla="*/ 0 w 96"/>
                  <a:gd name="T17" fmla="*/ 49 h 147"/>
                  <a:gd name="T18" fmla="*/ 24 w 96"/>
                  <a:gd name="T19" fmla="*/ 6 h 147"/>
                  <a:gd name="T20" fmla="*/ 47 w 96"/>
                  <a:gd name="T21" fmla="*/ 0 h 147"/>
                  <a:gd name="T22" fmla="*/ 77 w 96"/>
                  <a:gd name="T23" fmla="*/ 11 h 147"/>
                  <a:gd name="T24" fmla="*/ 77 w 96"/>
                  <a:gd name="T25" fmla="*/ 2 h 147"/>
                  <a:gd name="T26" fmla="*/ 96 w 96"/>
                  <a:gd name="T27" fmla="*/ 2 h 147"/>
                  <a:gd name="T28" fmla="*/ 96 w 96"/>
                  <a:gd name="T29" fmla="*/ 93 h 147"/>
                  <a:gd name="T30" fmla="*/ 90 w 96"/>
                  <a:gd name="T31" fmla="*/ 124 h 147"/>
                  <a:gd name="T32" fmla="*/ 49 w 96"/>
                  <a:gd name="T33" fmla="*/ 147 h 147"/>
                  <a:gd name="T34" fmla="*/ 3 w 96"/>
                  <a:gd name="T35" fmla="*/ 125 h 147"/>
                  <a:gd name="T36" fmla="*/ 17 w 96"/>
                  <a:gd name="T37" fmla="*/ 112 h 147"/>
                  <a:gd name="T38" fmla="*/ 48 w 96"/>
                  <a:gd name="T39" fmla="*/ 129 h 147"/>
                  <a:gd name="T40" fmla="*/ 71 w 96"/>
                  <a:gd name="T41" fmla="*/ 118 h 147"/>
                  <a:gd name="T42" fmla="*/ 76 w 96"/>
                  <a:gd name="T43" fmla="*/ 94 h 147"/>
                  <a:gd name="T44" fmla="*/ 76 w 96"/>
                  <a:gd name="T45" fmla="*/ 89 h 147"/>
                  <a:gd name="T46" fmla="*/ 48 w 96"/>
                  <a:gd name="T47" fmla="*/ 9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7">
                    <a:moveTo>
                      <a:pt x="76" y="32"/>
                    </a:moveTo>
                    <a:cubicBezTo>
                      <a:pt x="71" y="24"/>
                      <a:pt x="61" y="18"/>
                      <a:pt x="49" y="18"/>
                    </a:cubicBezTo>
                    <a:cubicBezTo>
                      <a:pt x="31" y="18"/>
                      <a:pt x="19" y="33"/>
                      <a:pt x="19" y="49"/>
                    </a:cubicBezTo>
                    <a:cubicBezTo>
                      <a:pt x="19" y="66"/>
                      <a:pt x="32" y="81"/>
                      <a:pt x="50" y="81"/>
                    </a:cubicBezTo>
                    <a:cubicBezTo>
                      <a:pt x="60" y="81"/>
                      <a:pt x="70" y="76"/>
                      <a:pt x="76" y="67"/>
                    </a:cubicBezTo>
                    <a:lnTo>
                      <a:pt x="76" y="32"/>
                    </a:lnTo>
                    <a:close/>
                    <a:moveTo>
                      <a:pt x="48" y="99"/>
                    </a:moveTo>
                    <a:cubicBezTo>
                      <a:pt x="39" y="99"/>
                      <a:pt x="30" y="96"/>
                      <a:pt x="24" y="93"/>
                    </a:cubicBezTo>
                    <a:cubicBezTo>
                      <a:pt x="10" y="84"/>
                      <a:pt x="0" y="68"/>
                      <a:pt x="0" y="49"/>
                    </a:cubicBezTo>
                    <a:cubicBezTo>
                      <a:pt x="0" y="31"/>
                      <a:pt x="10" y="15"/>
                      <a:pt x="24" y="6"/>
                    </a:cubicBezTo>
                    <a:cubicBezTo>
                      <a:pt x="31" y="2"/>
                      <a:pt x="38" y="0"/>
                      <a:pt x="47" y="0"/>
                    </a:cubicBezTo>
                    <a:cubicBezTo>
                      <a:pt x="58" y="0"/>
                      <a:pt x="68" y="3"/>
                      <a:pt x="77" y="11"/>
                    </a:cubicBezTo>
                    <a:cubicBezTo>
                      <a:pt x="77" y="2"/>
                      <a:pt x="77" y="2"/>
                      <a:pt x="77" y="2"/>
                    </a:cubicBezTo>
                    <a:cubicBezTo>
                      <a:pt x="96" y="2"/>
                      <a:pt x="96" y="2"/>
                      <a:pt x="96" y="2"/>
                    </a:cubicBezTo>
                    <a:cubicBezTo>
                      <a:pt x="96" y="93"/>
                      <a:pt x="96" y="93"/>
                      <a:pt x="96" y="93"/>
                    </a:cubicBezTo>
                    <a:cubicBezTo>
                      <a:pt x="96" y="107"/>
                      <a:pt x="94" y="116"/>
                      <a:pt x="90" y="124"/>
                    </a:cubicBezTo>
                    <a:cubicBezTo>
                      <a:pt x="82" y="139"/>
                      <a:pt x="68" y="147"/>
                      <a:pt x="49" y="147"/>
                    </a:cubicBezTo>
                    <a:cubicBezTo>
                      <a:pt x="24" y="147"/>
                      <a:pt x="9" y="135"/>
                      <a:pt x="3" y="125"/>
                    </a:cubicBezTo>
                    <a:cubicBezTo>
                      <a:pt x="17" y="112"/>
                      <a:pt x="17" y="112"/>
                      <a:pt x="17" y="112"/>
                    </a:cubicBezTo>
                    <a:cubicBezTo>
                      <a:pt x="24" y="121"/>
                      <a:pt x="33" y="129"/>
                      <a:pt x="48" y="129"/>
                    </a:cubicBezTo>
                    <a:cubicBezTo>
                      <a:pt x="58" y="129"/>
                      <a:pt x="67" y="125"/>
                      <a:pt x="71" y="118"/>
                    </a:cubicBezTo>
                    <a:cubicBezTo>
                      <a:pt x="75" y="113"/>
                      <a:pt x="76" y="106"/>
                      <a:pt x="76" y="94"/>
                    </a:cubicBezTo>
                    <a:cubicBezTo>
                      <a:pt x="76" y="89"/>
                      <a:pt x="76" y="89"/>
                      <a:pt x="76" y="89"/>
                    </a:cubicBezTo>
                    <a:cubicBezTo>
                      <a:pt x="69" y="95"/>
                      <a:pt x="59" y="99"/>
                      <a:pt x="48" y="99"/>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3" name="Freeform 114">
                <a:extLst>
                  <a:ext uri="{FF2B5EF4-FFF2-40B4-BE49-F238E27FC236}">
                    <a16:creationId xmlns:a16="http://schemas.microsoft.com/office/drawing/2014/main" id="{725F6CFA-0B2D-4FBA-8012-B153F7B35009}"/>
                  </a:ext>
                </a:extLst>
              </p:cNvPr>
              <p:cNvSpPr>
                <a:spLocks noEditPoints="1"/>
              </p:cNvSpPr>
              <p:nvPr userDrawn="1"/>
            </p:nvSpPr>
            <p:spPr bwMode="auto">
              <a:xfrm>
                <a:off x="4336" y="1618"/>
                <a:ext cx="228" cy="235"/>
              </a:xfrm>
              <a:custGeom>
                <a:avLst/>
                <a:gdLst>
                  <a:gd name="T0" fmla="*/ 77 w 96"/>
                  <a:gd name="T1" fmla="*/ 32 h 99"/>
                  <a:gd name="T2" fmla="*/ 50 w 96"/>
                  <a:gd name="T3" fmla="*/ 18 h 99"/>
                  <a:gd name="T4" fmla="*/ 19 w 96"/>
                  <a:gd name="T5" fmla="*/ 49 h 99"/>
                  <a:gd name="T6" fmla="*/ 51 w 96"/>
                  <a:gd name="T7" fmla="*/ 81 h 99"/>
                  <a:gd name="T8" fmla="*/ 77 w 96"/>
                  <a:gd name="T9" fmla="*/ 67 h 99"/>
                  <a:gd name="T10" fmla="*/ 77 w 96"/>
                  <a:gd name="T11" fmla="*/ 32 h 99"/>
                  <a:gd name="T12" fmla="*/ 77 w 96"/>
                  <a:gd name="T13" fmla="*/ 88 h 99"/>
                  <a:gd name="T14" fmla="*/ 48 w 96"/>
                  <a:gd name="T15" fmla="*/ 99 h 99"/>
                  <a:gd name="T16" fmla="*/ 24 w 96"/>
                  <a:gd name="T17" fmla="*/ 93 h 99"/>
                  <a:gd name="T18" fmla="*/ 0 w 96"/>
                  <a:gd name="T19" fmla="*/ 49 h 99"/>
                  <a:gd name="T20" fmla="*/ 24 w 96"/>
                  <a:gd name="T21" fmla="*/ 6 h 99"/>
                  <a:gd name="T22" fmla="*/ 48 w 96"/>
                  <a:gd name="T23" fmla="*/ 0 h 99"/>
                  <a:gd name="T24" fmla="*/ 77 w 96"/>
                  <a:gd name="T25" fmla="*/ 11 h 99"/>
                  <a:gd name="T26" fmla="*/ 77 w 96"/>
                  <a:gd name="T27" fmla="*/ 2 h 99"/>
                  <a:gd name="T28" fmla="*/ 96 w 96"/>
                  <a:gd name="T29" fmla="*/ 2 h 99"/>
                  <a:gd name="T30" fmla="*/ 96 w 96"/>
                  <a:gd name="T31" fmla="*/ 97 h 99"/>
                  <a:gd name="T32" fmla="*/ 77 w 96"/>
                  <a:gd name="T33" fmla="*/ 97 h 99"/>
                  <a:gd name="T34" fmla="*/ 77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1" y="18"/>
                      <a:pt x="50" y="18"/>
                    </a:cubicBezTo>
                    <a:cubicBezTo>
                      <a:pt x="31" y="18"/>
                      <a:pt x="19" y="33"/>
                      <a:pt x="19" y="49"/>
                    </a:cubicBezTo>
                    <a:cubicBezTo>
                      <a:pt x="19" y="66"/>
                      <a:pt x="32" y="81"/>
                      <a:pt x="51" y="81"/>
                    </a:cubicBezTo>
                    <a:cubicBezTo>
                      <a:pt x="60" y="81"/>
                      <a:pt x="70" y="76"/>
                      <a:pt x="77" y="67"/>
                    </a:cubicBezTo>
                    <a:lnTo>
                      <a:pt x="77" y="32"/>
                    </a:lnTo>
                    <a:close/>
                    <a:moveTo>
                      <a:pt x="77" y="88"/>
                    </a:moveTo>
                    <a:cubicBezTo>
                      <a:pt x="70" y="95"/>
                      <a:pt x="59" y="99"/>
                      <a:pt x="48" y="99"/>
                    </a:cubicBezTo>
                    <a:cubicBezTo>
                      <a:pt x="39" y="99"/>
                      <a:pt x="31" y="96"/>
                      <a:pt x="24" y="93"/>
                    </a:cubicBezTo>
                    <a:cubicBezTo>
                      <a:pt x="10" y="84"/>
                      <a:pt x="0" y="68"/>
                      <a:pt x="0" y="49"/>
                    </a:cubicBezTo>
                    <a:cubicBezTo>
                      <a:pt x="0" y="31"/>
                      <a:pt x="10" y="15"/>
                      <a:pt x="24" y="6"/>
                    </a:cubicBezTo>
                    <a:cubicBezTo>
                      <a:pt x="31" y="2"/>
                      <a:pt x="39" y="0"/>
                      <a:pt x="48" y="0"/>
                    </a:cubicBezTo>
                    <a:cubicBezTo>
                      <a:pt x="58" y="0"/>
                      <a:pt x="69" y="3"/>
                      <a:pt x="77" y="11"/>
                    </a:cubicBezTo>
                    <a:cubicBezTo>
                      <a:pt x="77" y="2"/>
                      <a:pt x="77" y="2"/>
                      <a:pt x="77" y="2"/>
                    </a:cubicBezTo>
                    <a:cubicBezTo>
                      <a:pt x="96" y="2"/>
                      <a:pt x="96" y="2"/>
                      <a:pt x="96" y="2"/>
                    </a:cubicBezTo>
                    <a:cubicBezTo>
                      <a:pt x="96" y="97"/>
                      <a:pt x="96" y="97"/>
                      <a:pt x="96"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 name="Freeform 115">
                <a:extLst>
                  <a:ext uri="{FF2B5EF4-FFF2-40B4-BE49-F238E27FC236}">
                    <a16:creationId xmlns:a16="http://schemas.microsoft.com/office/drawing/2014/main" id="{82F6C3CA-81B1-488D-999C-4ECAA95068BB}"/>
                  </a:ext>
                </a:extLst>
              </p:cNvPr>
              <p:cNvSpPr>
                <a:spLocks/>
              </p:cNvSpPr>
              <p:nvPr userDrawn="1"/>
            </p:nvSpPr>
            <p:spPr bwMode="auto">
              <a:xfrm>
                <a:off x="4735" y="1514"/>
                <a:ext cx="258" cy="335"/>
              </a:xfrm>
              <a:custGeom>
                <a:avLst/>
                <a:gdLst>
                  <a:gd name="T0" fmla="*/ 0 w 258"/>
                  <a:gd name="T1" fmla="*/ 0 h 335"/>
                  <a:gd name="T2" fmla="*/ 47 w 258"/>
                  <a:gd name="T3" fmla="*/ 0 h 335"/>
                  <a:gd name="T4" fmla="*/ 47 w 258"/>
                  <a:gd name="T5" fmla="*/ 140 h 335"/>
                  <a:gd name="T6" fmla="*/ 185 w 258"/>
                  <a:gd name="T7" fmla="*/ 0 h 335"/>
                  <a:gd name="T8" fmla="*/ 249 w 258"/>
                  <a:gd name="T9" fmla="*/ 0 h 335"/>
                  <a:gd name="T10" fmla="*/ 97 w 258"/>
                  <a:gd name="T11" fmla="*/ 154 h 335"/>
                  <a:gd name="T12" fmla="*/ 258 w 258"/>
                  <a:gd name="T13" fmla="*/ 335 h 335"/>
                  <a:gd name="T14" fmla="*/ 197 w 258"/>
                  <a:gd name="T15" fmla="*/ 335 h 335"/>
                  <a:gd name="T16" fmla="*/ 47 w 258"/>
                  <a:gd name="T17" fmla="*/ 166 h 335"/>
                  <a:gd name="T18" fmla="*/ 47 w 258"/>
                  <a:gd name="T19" fmla="*/ 335 h 335"/>
                  <a:gd name="T20" fmla="*/ 0 w 258"/>
                  <a:gd name="T21" fmla="*/ 335 h 335"/>
                  <a:gd name="T22" fmla="*/ 0 w 258"/>
                  <a:gd name="T23"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335">
                    <a:moveTo>
                      <a:pt x="0" y="0"/>
                    </a:moveTo>
                    <a:lnTo>
                      <a:pt x="47" y="0"/>
                    </a:lnTo>
                    <a:lnTo>
                      <a:pt x="47" y="140"/>
                    </a:lnTo>
                    <a:lnTo>
                      <a:pt x="185" y="0"/>
                    </a:lnTo>
                    <a:lnTo>
                      <a:pt x="249" y="0"/>
                    </a:lnTo>
                    <a:lnTo>
                      <a:pt x="97" y="154"/>
                    </a:lnTo>
                    <a:lnTo>
                      <a:pt x="258" y="335"/>
                    </a:lnTo>
                    <a:lnTo>
                      <a:pt x="197" y="335"/>
                    </a:lnTo>
                    <a:lnTo>
                      <a:pt x="47" y="166"/>
                    </a:lnTo>
                    <a:lnTo>
                      <a:pt x="47" y="335"/>
                    </a:lnTo>
                    <a:lnTo>
                      <a:pt x="0" y="335"/>
                    </a:lnTo>
                    <a:lnTo>
                      <a:pt x="0" y="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 name="Freeform 116">
                <a:extLst>
                  <a:ext uri="{FF2B5EF4-FFF2-40B4-BE49-F238E27FC236}">
                    <a16:creationId xmlns:a16="http://schemas.microsoft.com/office/drawing/2014/main" id="{FC2E642F-EE1E-4C89-9013-4C49E9F49D7A}"/>
                  </a:ext>
                </a:extLst>
              </p:cNvPr>
              <p:cNvSpPr>
                <a:spLocks noEditPoints="1"/>
              </p:cNvSpPr>
              <p:nvPr userDrawn="1"/>
            </p:nvSpPr>
            <p:spPr bwMode="auto">
              <a:xfrm>
                <a:off x="5003" y="1533"/>
                <a:ext cx="228" cy="320"/>
              </a:xfrm>
              <a:custGeom>
                <a:avLst/>
                <a:gdLst>
                  <a:gd name="T0" fmla="*/ 84 w 96"/>
                  <a:gd name="T1" fmla="*/ 17 h 135"/>
                  <a:gd name="T2" fmla="*/ 23 w 96"/>
                  <a:gd name="T3" fmla="*/ 17 h 135"/>
                  <a:gd name="T4" fmla="*/ 23 w 96"/>
                  <a:gd name="T5" fmla="*/ 0 h 135"/>
                  <a:gd name="T6" fmla="*/ 84 w 96"/>
                  <a:gd name="T7" fmla="*/ 0 h 135"/>
                  <a:gd name="T8" fmla="*/ 84 w 96"/>
                  <a:gd name="T9" fmla="*/ 17 h 135"/>
                  <a:gd name="T10" fmla="*/ 77 w 96"/>
                  <a:gd name="T11" fmla="*/ 68 h 135"/>
                  <a:gd name="T12" fmla="*/ 50 w 96"/>
                  <a:gd name="T13" fmla="*/ 54 h 135"/>
                  <a:gd name="T14" fmla="*/ 19 w 96"/>
                  <a:gd name="T15" fmla="*/ 85 h 135"/>
                  <a:gd name="T16" fmla="*/ 51 w 96"/>
                  <a:gd name="T17" fmla="*/ 117 h 135"/>
                  <a:gd name="T18" fmla="*/ 77 w 96"/>
                  <a:gd name="T19" fmla="*/ 103 h 135"/>
                  <a:gd name="T20" fmla="*/ 77 w 96"/>
                  <a:gd name="T21" fmla="*/ 68 h 135"/>
                  <a:gd name="T22" fmla="*/ 77 w 96"/>
                  <a:gd name="T23" fmla="*/ 124 h 135"/>
                  <a:gd name="T24" fmla="*/ 48 w 96"/>
                  <a:gd name="T25" fmla="*/ 135 h 135"/>
                  <a:gd name="T26" fmla="*/ 24 w 96"/>
                  <a:gd name="T27" fmla="*/ 129 h 135"/>
                  <a:gd name="T28" fmla="*/ 0 w 96"/>
                  <a:gd name="T29" fmla="*/ 85 h 135"/>
                  <a:gd name="T30" fmla="*/ 25 w 96"/>
                  <a:gd name="T31" fmla="*/ 42 h 135"/>
                  <a:gd name="T32" fmla="*/ 48 w 96"/>
                  <a:gd name="T33" fmla="*/ 36 h 135"/>
                  <a:gd name="T34" fmla="*/ 77 w 96"/>
                  <a:gd name="T35" fmla="*/ 47 h 135"/>
                  <a:gd name="T36" fmla="*/ 77 w 96"/>
                  <a:gd name="T37" fmla="*/ 38 h 135"/>
                  <a:gd name="T38" fmla="*/ 96 w 96"/>
                  <a:gd name="T39" fmla="*/ 38 h 135"/>
                  <a:gd name="T40" fmla="*/ 96 w 96"/>
                  <a:gd name="T41" fmla="*/ 133 h 135"/>
                  <a:gd name="T42" fmla="*/ 77 w 96"/>
                  <a:gd name="T43" fmla="*/ 133 h 135"/>
                  <a:gd name="T44" fmla="*/ 77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3" y="17"/>
                      <a:pt x="23" y="17"/>
                      <a:pt x="23" y="17"/>
                    </a:cubicBezTo>
                    <a:cubicBezTo>
                      <a:pt x="23" y="0"/>
                      <a:pt x="23" y="0"/>
                      <a:pt x="23" y="0"/>
                    </a:cubicBezTo>
                    <a:cubicBezTo>
                      <a:pt x="84" y="0"/>
                      <a:pt x="84" y="0"/>
                      <a:pt x="84" y="0"/>
                    </a:cubicBezTo>
                    <a:lnTo>
                      <a:pt x="84" y="17"/>
                    </a:lnTo>
                    <a:close/>
                    <a:moveTo>
                      <a:pt x="77" y="68"/>
                    </a:moveTo>
                    <a:cubicBezTo>
                      <a:pt x="71" y="60"/>
                      <a:pt x="61" y="54"/>
                      <a:pt x="50" y="54"/>
                    </a:cubicBezTo>
                    <a:cubicBezTo>
                      <a:pt x="31" y="54"/>
                      <a:pt x="19" y="69"/>
                      <a:pt x="19" y="85"/>
                    </a:cubicBezTo>
                    <a:cubicBezTo>
                      <a:pt x="19" y="102"/>
                      <a:pt x="32" y="117"/>
                      <a:pt x="51" y="117"/>
                    </a:cubicBezTo>
                    <a:cubicBezTo>
                      <a:pt x="60" y="117"/>
                      <a:pt x="70" y="112"/>
                      <a:pt x="77" y="103"/>
                    </a:cubicBezTo>
                    <a:lnTo>
                      <a:pt x="77" y="68"/>
                    </a:lnTo>
                    <a:close/>
                    <a:moveTo>
                      <a:pt x="77" y="124"/>
                    </a:moveTo>
                    <a:cubicBezTo>
                      <a:pt x="70" y="131"/>
                      <a:pt x="59" y="135"/>
                      <a:pt x="48" y="135"/>
                    </a:cubicBezTo>
                    <a:cubicBezTo>
                      <a:pt x="40" y="135"/>
                      <a:pt x="31" y="132"/>
                      <a:pt x="24" y="129"/>
                    </a:cubicBezTo>
                    <a:cubicBezTo>
                      <a:pt x="10" y="120"/>
                      <a:pt x="0" y="104"/>
                      <a:pt x="0" y="85"/>
                    </a:cubicBezTo>
                    <a:cubicBezTo>
                      <a:pt x="0" y="67"/>
                      <a:pt x="10" y="51"/>
                      <a:pt x="25" y="42"/>
                    </a:cubicBezTo>
                    <a:cubicBezTo>
                      <a:pt x="31" y="38"/>
                      <a:pt x="39" y="36"/>
                      <a:pt x="48" y="36"/>
                    </a:cubicBezTo>
                    <a:cubicBezTo>
                      <a:pt x="58" y="36"/>
                      <a:pt x="69" y="39"/>
                      <a:pt x="77" y="47"/>
                    </a:cubicBezTo>
                    <a:cubicBezTo>
                      <a:pt x="77" y="38"/>
                      <a:pt x="77" y="38"/>
                      <a:pt x="77" y="38"/>
                    </a:cubicBezTo>
                    <a:cubicBezTo>
                      <a:pt x="96" y="38"/>
                      <a:pt x="96" y="38"/>
                      <a:pt x="96" y="38"/>
                    </a:cubicBezTo>
                    <a:cubicBezTo>
                      <a:pt x="96" y="133"/>
                      <a:pt x="96" y="133"/>
                      <a:pt x="96" y="133"/>
                    </a:cubicBezTo>
                    <a:cubicBezTo>
                      <a:pt x="77" y="133"/>
                      <a:pt x="77" y="133"/>
                      <a:pt x="77" y="133"/>
                    </a:cubicBezTo>
                    <a:lnTo>
                      <a:pt x="77"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 name="Freeform 117">
                <a:extLst>
                  <a:ext uri="{FF2B5EF4-FFF2-40B4-BE49-F238E27FC236}">
                    <a16:creationId xmlns:a16="http://schemas.microsoft.com/office/drawing/2014/main" id="{5C89A980-4BDF-40E7-8C91-44213B0812C8}"/>
                  </a:ext>
                </a:extLst>
              </p:cNvPr>
              <p:cNvSpPr>
                <a:spLocks/>
              </p:cNvSpPr>
              <p:nvPr userDrawn="1"/>
            </p:nvSpPr>
            <p:spPr bwMode="auto">
              <a:xfrm>
                <a:off x="5290" y="1509"/>
                <a:ext cx="218" cy="340"/>
              </a:xfrm>
              <a:custGeom>
                <a:avLst/>
                <a:gdLst>
                  <a:gd name="T0" fmla="*/ 218 w 218"/>
                  <a:gd name="T1" fmla="*/ 340 h 340"/>
                  <a:gd name="T2" fmla="*/ 159 w 218"/>
                  <a:gd name="T3" fmla="*/ 340 h 340"/>
                  <a:gd name="T4" fmla="*/ 47 w 218"/>
                  <a:gd name="T5" fmla="*/ 228 h 340"/>
                  <a:gd name="T6" fmla="*/ 47 w 218"/>
                  <a:gd name="T7" fmla="*/ 340 h 340"/>
                  <a:gd name="T8" fmla="*/ 0 w 218"/>
                  <a:gd name="T9" fmla="*/ 340 h 340"/>
                  <a:gd name="T10" fmla="*/ 0 w 218"/>
                  <a:gd name="T11" fmla="*/ 0 h 340"/>
                  <a:gd name="T12" fmla="*/ 47 w 218"/>
                  <a:gd name="T13" fmla="*/ 0 h 340"/>
                  <a:gd name="T14" fmla="*/ 47 w 218"/>
                  <a:gd name="T15" fmla="*/ 200 h 340"/>
                  <a:gd name="T16" fmla="*/ 140 w 218"/>
                  <a:gd name="T17" fmla="*/ 114 h 340"/>
                  <a:gd name="T18" fmla="*/ 204 w 218"/>
                  <a:gd name="T19" fmla="*/ 114 h 340"/>
                  <a:gd name="T20" fmla="*/ 92 w 218"/>
                  <a:gd name="T21" fmla="*/ 216 h 340"/>
                  <a:gd name="T22" fmla="*/ 218 w 218"/>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340">
                    <a:moveTo>
                      <a:pt x="218" y="340"/>
                    </a:moveTo>
                    <a:lnTo>
                      <a:pt x="159" y="340"/>
                    </a:lnTo>
                    <a:lnTo>
                      <a:pt x="47" y="228"/>
                    </a:lnTo>
                    <a:lnTo>
                      <a:pt x="47" y="340"/>
                    </a:lnTo>
                    <a:lnTo>
                      <a:pt x="0" y="340"/>
                    </a:lnTo>
                    <a:lnTo>
                      <a:pt x="0" y="0"/>
                    </a:lnTo>
                    <a:lnTo>
                      <a:pt x="47" y="0"/>
                    </a:lnTo>
                    <a:lnTo>
                      <a:pt x="47" y="200"/>
                    </a:lnTo>
                    <a:lnTo>
                      <a:pt x="140" y="114"/>
                    </a:lnTo>
                    <a:lnTo>
                      <a:pt x="204" y="114"/>
                    </a:lnTo>
                    <a:lnTo>
                      <a:pt x="92" y="216"/>
                    </a:lnTo>
                    <a:lnTo>
                      <a:pt x="218" y="34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 name="Freeform 118">
                <a:extLst>
                  <a:ext uri="{FF2B5EF4-FFF2-40B4-BE49-F238E27FC236}">
                    <a16:creationId xmlns:a16="http://schemas.microsoft.com/office/drawing/2014/main" id="{E4752A00-0A36-4425-BFBA-B075AF7C6423}"/>
                  </a:ext>
                </a:extLst>
              </p:cNvPr>
              <p:cNvSpPr>
                <a:spLocks noEditPoints="1"/>
              </p:cNvSpPr>
              <p:nvPr userDrawn="1"/>
            </p:nvSpPr>
            <p:spPr bwMode="auto">
              <a:xfrm>
                <a:off x="5513" y="1533"/>
                <a:ext cx="228" cy="320"/>
              </a:xfrm>
              <a:custGeom>
                <a:avLst/>
                <a:gdLst>
                  <a:gd name="T0" fmla="*/ 84 w 96"/>
                  <a:gd name="T1" fmla="*/ 17 h 135"/>
                  <a:gd name="T2" fmla="*/ 24 w 96"/>
                  <a:gd name="T3" fmla="*/ 17 h 135"/>
                  <a:gd name="T4" fmla="*/ 24 w 96"/>
                  <a:gd name="T5" fmla="*/ 0 h 135"/>
                  <a:gd name="T6" fmla="*/ 84 w 96"/>
                  <a:gd name="T7" fmla="*/ 0 h 135"/>
                  <a:gd name="T8" fmla="*/ 84 w 96"/>
                  <a:gd name="T9" fmla="*/ 17 h 135"/>
                  <a:gd name="T10" fmla="*/ 77 w 96"/>
                  <a:gd name="T11" fmla="*/ 68 h 135"/>
                  <a:gd name="T12" fmla="*/ 50 w 96"/>
                  <a:gd name="T13" fmla="*/ 54 h 135"/>
                  <a:gd name="T14" fmla="*/ 20 w 96"/>
                  <a:gd name="T15" fmla="*/ 85 h 135"/>
                  <a:gd name="T16" fmla="*/ 51 w 96"/>
                  <a:gd name="T17" fmla="*/ 117 h 135"/>
                  <a:gd name="T18" fmla="*/ 77 w 96"/>
                  <a:gd name="T19" fmla="*/ 103 h 135"/>
                  <a:gd name="T20" fmla="*/ 77 w 96"/>
                  <a:gd name="T21" fmla="*/ 68 h 135"/>
                  <a:gd name="T22" fmla="*/ 78 w 96"/>
                  <a:gd name="T23" fmla="*/ 124 h 135"/>
                  <a:gd name="T24" fmla="*/ 49 w 96"/>
                  <a:gd name="T25" fmla="*/ 135 h 135"/>
                  <a:gd name="T26" fmla="*/ 25 w 96"/>
                  <a:gd name="T27" fmla="*/ 129 h 135"/>
                  <a:gd name="T28" fmla="*/ 0 w 96"/>
                  <a:gd name="T29" fmla="*/ 85 h 135"/>
                  <a:gd name="T30" fmla="*/ 25 w 96"/>
                  <a:gd name="T31" fmla="*/ 42 h 135"/>
                  <a:gd name="T32" fmla="*/ 48 w 96"/>
                  <a:gd name="T33" fmla="*/ 36 h 135"/>
                  <a:gd name="T34" fmla="*/ 78 w 96"/>
                  <a:gd name="T35" fmla="*/ 47 h 135"/>
                  <a:gd name="T36" fmla="*/ 78 w 96"/>
                  <a:gd name="T37" fmla="*/ 38 h 135"/>
                  <a:gd name="T38" fmla="*/ 96 w 96"/>
                  <a:gd name="T39" fmla="*/ 38 h 135"/>
                  <a:gd name="T40" fmla="*/ 96 w 96"/>
                  <a:gd name="T41" fmla="*/ 133 h 135"/>
                  <a:gd name="T42" fmla="*/ 78 w 96"/>
                  <a:gd name="T43" fmla="*/ 133 h 135"/>
                  <a:gd name="T44" fmla="*/ 78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4" y="17"/>
                      <a:pt x="24" y="17"/>
                      <a:pt x="24" y="17"/>
                    </a:cubicBezTo>
                    <a:cubicBezTo>
                      <a:pt x="24" y="0"/>
                      <a:pt x="24" y="0"/>
                      <a:pt x="24" y="0"/>
                    </a:cubicBezTo>
                    <a:cubicBezTo>
                      <a:pt x="84" y="0"/>
                      <a:pt x="84" y="0"/>
                      <a:pt x="84" y="0"/>
                    </a:cubicBezTo>
                    <a:lnTo>
                      <a:pt x="84" y="17"/>
                    </a:lnTo>
                    <a:close/>
                    <a:moveTo>
                      <a:pt x="77" y="68"/>
                    </a:moveTo>
                    <a:cubicBezTo>
                      <a:pt x="71" y="60"/>
                      <a:pt x="62" y="54"/>
                      <a:pt x="50" y="54"/>
                    </a:cubicBezTo>
                    <a:cubicBezTo>
                      <a:pt x="32" y="54"/>
                      <a:pt x="20" y="69"/>
                      <a:pt x="20" y="85"/>
                    </a:cubicBezTo>
                    <a:cubicBezTo>
                      <a:pt x="20" y="102"/>
                      <a:pt x="33" y="117"/>
                      <a:pt x="51" y="117"/>
                    </a:cubicBezTo>
                    <a:cubicBezTo>
                      <a:pt x="61" y="117"/>
                      <a:pt x="71" y="112"/>
                      <a:pt x="77" y="103"/>
                    </a:cubicBezTo>
                    <a:lnTo>
                      <a:pt x="77" y="68"/>
                    </a:lnTo>
                    <a:close/>
                    <a:moveTo>
                      <a:pt x="78" y="124"/>
                    </a:moveTo>
                    <a:cubicBezTo>
                      <a:pt x="70" y="131"/>
                      <a:pt x="60" y="135"/>
                      <a:pt x="49" y="135"/>
                    </a:cubicBezTo>
                    <a:cubicBezTo>
                      <a:pt x="40" y="135"/>
                      <a:pt x="31" y="132"/>
                      <a:pt x="25" y="129"/>
                    </a:cubicBezTo>
                    <a:cubicBezTo>
                      <a:pt x="10" y="120"/>
                      <a:pt x="0" y="104"/>
                      <a:pt x="0" y="85"/>
                    </a:cubicBezTo>
                    <a:cubicBezTo>
                      <a:pt x="0" y="67"/>
                      <a:pt x="11" y="51"/>
                      <a:pt x="25" y="42"/>
                    </a:cubicBezTo>
                    <a:cubicBezTo>
                      <a:pt x="31" y="38"/>
                      <a:pt x="39" y="36"/>
                      <a:pt x="48" y="36"/>
                    </a:cubicBezTo>
                    <a:cubicBezTo>
                      <a:pt x="59" y="36"/>
                      <a:pt x="69" y="39"/>
                      <a:pt x="78" y="47"/>
                    </a:cubicBezTo>
                    <a:cubicBezTo>
                      <a:pt x="78" y="38"/>
                      <a:pt x="78" y="38"/>
                      <a:pt x="78" y="38"/>
                    </a:cubicBezTo>
                    <a:cubicBezTo>
                      <a:pt x="96" y="38"/>
                      <a:pt x="96" y="38"/>
                      <a:pt x="96" y="38"/>
                    </a:cubicBezTo>
                    <a:cubicBezTo>
                      <a:pt x="96" y="133"/>
                      <a:pt x="96" y="133"/>
                      <a:pt x="96" y="133"/>
                    </a:cubicBezTo>
                    <a:cubicBezTo>
                      <a:pt x="78" y="133"/>
                      <a:pt x="78" y="133"/>
                      <a:pt x="78" y="133"/>
                    </a:cubicBezTo>
                    <a:lnTo>
                      <a:pt x="78"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8" name="Freeform 119">
                <a:extLst>
                  <a:ext uri="{FF2B5EF4-FFF2-40B4-BE49-F238E27FC236}">
                    <a16:creationId xmlns:a16="http://schemas.microsoft.com/office/drawing/2014/main" id="{9897BFD6-2B08-4288-B8D8-F848B0AC282E}"/>
                  </a:ext>
                </a:extLst>
              </p:cNvPr>
              <p:cNvSpPr>
                <a:spLocks/>
              </p:cNvSpPr>
              <p:nvPr userDrawn="1"/>
            </p:nvSpPr>
            <p:spPr bwMode="auto">
              <a:xfrm>
                <a:off x="5803" y="1509"/>
                <a:ext cx="218" cy="340"/>
              </a:xfrm>
              <a:custGeom>
                <a:avLst/>
                <a:gdLst>
                  <a:gd name="T0" fmla="*/ 218 w 218"/>
                  <a:gd name="T1" fmla="*/ 340 h 340"/>
                  <a:gd name="T2" fmla="*/ 156 w 218"/>
                  <a:gd name="T3" fmla="*/ 340 h 340"/>
                  <a:gd name="T4" fmla="*/ 45 w 218"/>
                  <a:gd name="T5" fmla="*/ 228 h 340"/>
                  <a:gd name="T6" fmla="*/ 45 w 218"/>
                  <a:gd name="T7" fmla="*/ 340 h 340"/>
                  <a:gd name="T8" fmla="*/ 0 w 218"/>
                  <a:gd name="T9" fmla="*/ 340 h 340"/>
                  <a:gd name="T10" fmla="*/ 0 w 218"/>
                  <a:gd name="T11" fmla="*/ 0 h 340"/>
                  <a:gd name="T12" fmla="*/ 45 w 218"/>
                  <a:gd name="T13" fmla="*/ 0 h 340"/>
                  <a:gd name="T14" fmla="*/ 45 w 218"/>
                  <a:gd name="T15" fmla="*/ 200 h 340"/>
                  <a:gd name="T16" fmla="*/ 140 w 218"/>
                  <a:gd name="T17" fmla="*/ 114 h 340"/>
                  <a:gd name="T18" fmla="*/ 204 w 218"/>
                  <a:gd name="T19" fmla="*/ 114 h 340"/>
                  <a:gd name="T20" fmla="*/ 90 w 218"/>
                  <a:gd name="T21" fmla="*/ 216 h 340"/>
                  <a:gd name="T22" fmla="*/ 218 w 218"/>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340">
                    <a:moveTo>
                      <a:pt x="218" y="340"/>
                    </a:moveTo>
                    <a:lnTo>
                      <a:pt x="156" y="340"/>
                    </a:lnTo>
                    <a:lnTo>
                      <a:pt x="45" y="228"/>
                    </a:lnTo>
                    <a:lnTo>
                      <a:pt x="45" y="340"/>
                    </a:lnTo>
                    <a:lnTo>
                      <a:pt x="0" y="340"/>
                    </a:lnTo>
                    <a:lnTo>
                      <a:pt x="0" y="0"/>
                    </a:lnTo>
                    <a:lnTo>
                      <a:pt x="45" y="0"/>
                    </a:lnTo>
                    <a:lnTo>
                      <a:pt x="45" y="200"/>
                    </a:lnTo>
                    <a:lnTo>
                      <a:pt x="140" y="114"/>
                    </a:lnTo>
                    <a:lnTo>
                      <a:pt x="204" y="114"/>
                    </a:lnTo>
                    <a:lnTo>
                      <a:pt x="90" y="216"/>
                    </a:lnTo>
                    <a:lnTo>
                      <a:pt x="218" y="340"/>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 name="Freeform 120">
                <a:extLst>
                  <a:ext uri="{FF2B5EF4-FFF2-40B4-BE49-F238E27FC236}">
                    <a16:creationId xmlns:a16="http://schemas.microsoft.com/office/drawing/2014/main" id="{A00D4D2A-97D7-4E2E-80CC-DD9C7250DC4E}"/>
                  </a:ext>
                </a:extLst>
              </p:cNvPr>
              <p:cNvSpPr>
                <a:spLocks/>
              </p:cNvSpPr>
              <p:nvPr userDrawn="1"/>
            </p:nvSpPr>
            <p:spPr bwMode="auto">
              <a:xfrm>
                <a:off x="6040" y="1623"/>
                <a:ext cx="211" cy="230"/>
              </a:xfrm>
              <a:custGeom>
                <a:avLst/>
                <a:gdLst>
                  <a:gd name="T0" fmla="*/ 9 w 89"/>
                  <a:gd name="T1" fmla="*/ 81 h 97"/>
                  <a:gd name="T2" fmla="*/ 0 w 89"/>
                  <a:gd name="T3" fmla="*/ 48 h 97"/>
                  <a:gd name="T4" fmla="*/ 0 w 89"/>
                  <a:gd name="T5" fmla="*/ 0 h 97"/>
                  <a:gd name="T6" fmla="*/ 19 w 89"/>
                  <a:gd name="T7" fmla="*/ 0 h 97"/>
                  <a:gd name="T8" fmla="*/ 19 w 89"/>
                  <a:gd name="T9" fmla="*/ 52 h 97"/>
                  <a:gd name="T10" fmla="*/ 25 w 89"/>
                  <a:gd name="T11" fmla="*/ 70 h 97"/>
                  <a:gd name="T12" fmla="*/ 43 w 89"/>
                  <a:gd name="T13" fmla="*/ 79 h 97"/>
                  <a:gd name="T14" fmla="*/ 70 w 89"/>
                  <a:gd name="T15" fmla="*/ 65 h 97"/>
                  <a:gd name="T16" fmla="*/ 70 w 89"/>
                  <a:gd name="T17" fmla="*/ 0 h 97"/>
                  <a:gd name="T18" fmla="*/ 89 w 89"/>
                  <a:gd name="T19" fmla="*/ 0 h 97"/>
                  <a:gd name="T20" fmla="*/ 89 w 89"/>
                  <a:gd name="T21" fmla="*/ 95 h 97"/>
                  <a:gd name="T22" fmla="*/ 70 w 89"/>
                  <a:gd name="T23" fmla="*/ 95 h 97"/>
                  <a:gd name="T24" fmla="*/ 70 w 89"/>
                  <a:gd name="T25" fmla="*/ 86 h 97"/>
                  <a:gd name="T26" fmla="*/ 42 w 89"/>
                  <a:gd name="T27" fmla="*/ 97 h 97"/>
                  <a:gd name="T28" fmla="*/ 9 w 89"/>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9" y="81"/>
                    </a:moveTo>
                    <a:cubicBezTo>
                      <a:pt x="3" y="74"/>
                      <a:pt x="0" y="64"/>
                      <a:pt x="0" y="48"/>
                    </a:cubicBezTo>
                    <a:cubicBezTo>
                      <a:pt x="0" y="0"/>
                      <a:pt x="0" y="0"/>
                      <a:pt x="0" y="0"/>
                    </a:cubicBezTo>
                    <a:cubicBezTo>
                      <a:pt x="19" y="0"/>
                      <a:pt x="19" y="0"/>
                      <a:pt x="19" y="0"/>
                    </a:cubicBezTo>
                    <a:cubicBezTo>
                      <a:pt x="19" y="52"/>
                      <a:pt x="19" y="52"/>
                      <a:pt x="19" y="52"/>
                    </a:cubicBezTo>
                    <a:cubicBezTo>
                      <a:pt x="19" y="61"/>
                      <a:pt x="21" y="66"/>
                      <a:pt x="25" y="70"/>
                    </a:cubicBezTo>
                    <a:cubicBezTo>
                      <a:pt x="29" y="76"/>
                      <a:pt x="36" y="79"/>
                      <a:pt x="43" y="79"/>
                    </a:cubicBezTo>
                    <a:cubicBezTo>
                      <a:pt x="55" y="79"/>
                      <a:pt x="64" y="72"/>
                      <a:pt x="70" y="65"/>
                    </a:cubicBezTo>
                    <a:cubicBezTo>
                      <a:pt x="70" y="0"/>
                      <a:pt x="70" y="0"/>
                      <a:pt x="70" y="0"/>
                    </a:cubicBezTo>
                    <a:cubicBezTo>
                      <a:pt x="89" y="0"/>
                      <a:pt x="89" y="0"/>
                      <a:pt x="89" y="0"/>
                    </a:cubicBezTo>
                    <a:cubicBezTo>
                      <a:pt x="89" y="95"/>
                      <a:pt x="89" y="95"/>
                      <a:pt x="89" y="95"/>
                    </a:cubicBezTo>
                    <a:cubicBezTo>
                      <a:pt x="70" y="95"/>
                      <a:pt x="70" y="95"/>
                      <a:pt x="70" y="95"/>
                    </a:cubicBezTo>
                    <a:cubicBezTo>
                      <a:pt x="70" y="86"/>
                      <a:pt x="70" y="86"/>
                      <a:pt x="70" y="86"/>
                    </a:cubicBezTo>
                    <a:cubicBezTo>
                      <a:pt x="66" y="90"/>
                      <a:pt x="55" y="97"/>
                      <a:pt x="42" y="97"/>
                    </a:cubicBezTo>
                    <a:cubicBezTo>
                      <a:pt x="29" y="97"/>
                      <a:pt x="16" y="91"/>
                      <a:pt x="9"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0" name="Freeform 121">
                <a:extLst>
                  <a:ext uri="{FF2B5EF4-FFF2-40B4-BE49-F238E27FC236}">
                    <a16:creationId xmlns:a16="http://schemas.microsoft.com/office/drawing/2014/main" id="{2FAE41A1-78E8-4CEC-BCD2-0A139F8BBAF1}"/>
                  </a:ext>
                </a:extLst>
              </p:cNvPr>
              <p:cNvSpPr>
                <a:spLocks/>
              </p:cNvSpPr>
              <p:nvPr userDrawn="1"/>
            </p:nvSpPr>
            <p:spPr bwMode="auto">
              <a:xfrm>
                <a:off x="6310" y="1618"/>
                <a:ext cx="131" cy="231"/>
              </a:xfrm>
              <a:custGeom>
                <a:avLst/>
                <a:gdLst>
                  <a:gd name="T0" fmla="*/ 52 w 55"/>
                  <a:gd name="T1" fmla="*/ 19 h 97"/>
                  <a:gd name="T2" fmla="*/ 45 w 55"/>
                  <a:gd name="T3" fmla="*/ 18 h 97"/>
                  <a:gd name="T4" fmla="*/ 19 w 55"/>
                  <a:gd name="T5" fmla="*/ 34 h 97"/>
                  <a:gd name="T6" fmla="*/ 19 w 55"/>
                  <a:gd name="T7" fmla="*/ 97 h 97"/>
                  <a:gd name="T8" fmla="*/ 0 w 55"/>
                  <a:gd name="T9" fmla="*/ 97 h 97"/>
                  <a:gd name="T10" fmla="*/ 0 w 55"/>
                  <a:gd name="T11" fmla="*/ 2 h 97"/>
                  <a:gd name="T12" fmla="*/ 19 w 55"/>
                  <a:gd name="T13" fmla="*/ 2 h 97"/>
                  <a:gd name="T14" fmla="*/ 19 w 55"/>
                  <a:gd name="T15" fmla="*/ 13 h 97"/>
                  <a:gd name="T16" fmla="*/ 47 w 55"/>
                  <a:gd name="T17" fmla="*/ 0 h 97"/>
                  <a:gd name="T18" fmla="*/ 55 w 55"/>
                  <a:gd name="T19" fmla="*/ 1 h 97"/>
                  <a:gd name="T20" fmla="*/ 52 w 55"/>
                  <a:gd name="T21"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97">
                    <a:moveTo>
                      <a:pt x="52" y="19"/>
                    </a:moveTo>
                    <a:cubicBezTo>
                      <a:pt x="50" y="18"/>
                      <a:pt x="48" y="18"/>
                      <a:pt x="45" y="18"/>
                    </a:cubicBezTo>
                    <a:cubicBezTo>
                      <a:pt x="35" y="18"/>
                      <a:pt x="25" y="25"/>
                      <a:pt x="19" y="34"/>
                    </a:cubicBezTo>
                    <a:cubicBezTo>
                      <a:pt x="19" y="97"/>
                      <a:pt x="19" y="97"/>
                      <a:pt x="19" y="97"/>
                    </a:cubicBezTo>
                    <a:cubicBezTo>
                      <a:pt x="0" y="97"/>
                      <a:pt x="0" y="97"/>
                      <a:pt x="0" y="97"/>
                    </a:cubicBezTo>
                    <a:cubicBezTo>
                      <a:pt x="0" y="2"/>
                      <a:pt x="0" y="2"/>
                      <a:pt x="0" y="2"/>
                    </a:cubicBezTo>
                    <a:cubicBezTo>
                      <a:pt x="19" y="2"/>
                      <a:pt x="19" y="2"/>
                      <a:pt x="19" y="2"/>
                    </a:cubicBezTo>
                    <a:cubicBezTo>
                      <a:pt x="19" y="13"/>
                      <a:pt x="19" y="13"/>
                      <a:pt x="19" y="13"/>
                    </a:cubicBezTo>
                    <a:cubicBezTo>
                      <a:pt x="23" y="6"/>
                      <a:pt x="33" y="0"/>
                      <a:pt x="47" y="0"/>
                    </a:cubicBezTo>
                    <a:cubicBezTo>
                      <a:pt x="49" y="0"/>
                      <a:pt x="52" y="0"/>
                      <a:pt x="55" y="1"/>
                    </a:cubicBezTo>
                    <a:lnTo>
                      <a:pt x="52" y="19"/>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1" name="Freeform 122">
                <a:extLst>
                  <a:ext uri="{FF2B5EF4-FFF2-40B4-BE49-F238E27FC236}">
                    <a16:creationId xmlns:a16="http://schemas.microsoft.com/office/drawing/2014/main" id="{51926959-C27E-4BB4-AAC0-CB19E71B302D}"/>
                  </a:ext>
                </a:extLst>
              </p:cNvPr>
              <p:cNvSpPr>
                <a:spLocks noEditPoints="1"/>
              </p:cNvSpPr>
              <p:nvPr userDrawn="1"/>
            </p:nvSpPr>
            <p:spPr bwMode="auto">
              <a:xfrm>
                <a:off x="6455" y="1618"/>
                <a:ext cx="228" cy="235"/>
              </a:xfrm>
              <a:custGeom>
                <a:avLst/>
                <a:gdLst>
                  <a:gd name="T0" fmla="*/ 77 w 96"/>
                  <a:gd name="T1" fmla="*/ 32 h 99"/>
                  <a:gd name="T2" fmla="*/ 50 w 96"/>
                  <a:gd name="T3" fmla="*/ 18 h 99"/>
                  <a:gd name="T4" fmla="*/ 19 w 96"/>
                  <a:gd name="T5" fmla="*/ 49 h 99"/>
                  <a:gd name="T6" fmla="*/ 51 w 96"/>
                  <a:gd name="T7" fmla="*/ 81 h 99"/>
                  <a:gd name="T8" fmla="*/ 77 w 96"/>
                  <a:gd name="T9" fmla="*/ 67 h 99"/>
                  <a:gd name="T10" fmla="*/ 77 w 96"/>
                  <a:gd name="T11" fmla="*/ 32 h 99"/>
                  <a:gd name="T12" fmla="*/ 77 w 96"/>
                  <a:gd name="T13" fmla="*/ 88 h 99"/>
                  <a:gd name="T14" fmla="*/ 48 w 96"/>
                  <a:gd name="T15" fmla="*/ 99 h 99"/>
                  <a:gd name="T16" fmla="*/ 24 w 96"/>
                  <a:gd name="T17" fmla="*/ 93 h 99"/>
                  <a:gd name="T18" fmla="*/ 0 w 96"/>
                  <a:gd name="T19" fmla="*/ 49 h 99"/>
                  <a:gd name="T20" fmla="*/ 24 w 96"/>
                  <a:gd name="T21" fmla="*/ 6 h 99"/>
                  <a:gd name="T22" fmla="*/ 48 w 96"/>
                  <a:gd name="T23" fmla="*/ 0 h 99"/>
                  <a:gd name="T24" fmla="*/ 77 w 96"/>
                  <a:gd name="T25" fmla="*/ 11 h 99"/>
                  <a:gd name="T26" fmla="*/ 77 w 96"/>
                  <a:gd name="T27" fmla="*/ 2 h 99"/>
                  <a:gd name="T28" fmla="*/ 96 w 96"/>
                  <a:gd name="T29" fmla="*/ 2 h 99"/>
                  <a:gd name="T30" fmla="*/ 96 w 96"/>
                  <a:gd name="T31" fmla="*/ 97 h 99"/>
                  <a:gd name="T32" fmla="*/ 77 w 96"/>
                  <a:gd name="T33" fmla="*/ 97 h 99"/>
                  <a:gd name="T34" fmla="*/ 77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1" y="18"/>
                      <a:pt x="50" y="18"/>
                    </a:cubicBezTo>
                    <a:cubicBezTo>
                      <a:pt x="31" y="18"/>
                      <a:pt x="19" y="33"/>
                      <a:pt x="19" y="49"/>
                    </a:cubicBezTo>
                    <a:cubicBezTo>
                      <a:pt x="19" y="66"/>
                      <a:pt x="32" y="81"/>
                      <a:pt x="51" y="81"/>
                    </a:cubicBezTo>
                    <a:cubicBezTo>
                      <a:pt x="60" y="81"/>
                      <a:pt x="70" y="76"/>
                      <a:pt x="77" y="67"/>
                    </a:cubicBezTo>
                    <a:lnTo>
                      <a:pt x="77" y="32"/>
                    </a:lnTo>
                    <a:close/>
                    <a:moveTo>
                      <a:pt x="77" y="88"/>
                    </a:moveTo>
                    <a:cubicBezTo>
                      <a:pt x="70" y="95"/>
                      <a:pt x="59" y="99"/>
                      <a:pt x="48" y="99"/>
                    </a:cubicBezTo>
                    <a:cubicBezTo>
                      <a:pt x="39" y="99"/>
                      <a:pt x="31" y="96"/>
                      <a:pt x="24" y="93"/>
                    </a:cubicBezTo>
                    <a:cubicBezTo>
                      <a:pt x="10" y="84"/>
                      <a:pt x="0" y="68"/>
                      <a:pt x="0" y="49"/>
                    </a:cubicBezTo>
                    <a:cubicBezTo>
                      <a:pt x="0" y="31"/>
                      <a:pt x="10" y="15"/>
                      <a:pt x="24" y="6"/>
                    </a:cubicBezTo>
                    <a:cubicBezTo>
                      <a:pt x="31" y="2"/>
                      <a:pt x="39" y="0"/>
                      <a:pt x="48" y="0"/>
                    </a:cubicBezTo>
                    <a:cubicBezTo>
                      <a:pt x="58" y="0"/>
                      <a:pt x="69" y="3"/>
                      <a:pt x="77" y="11"/>
                    </a:cubicBezTo>
                    <a:cubicBezTo>
                      <a:pt x="77" y="2"/>
                      <a:pt x="77" y="2"/>
                      <a:pt x="77" y="2"/>
                    </a:cubicBezTo>
                    <a:cubicBezTo>
                      <a:pt x="96" y="2"/>
                      <a:pt x="96" y="2"/>
                      <a:pt x="96" y="2"/>
                    </a:cubicBezTo>
                    <a:cubicBezTo>
                      <a:pt x="96" y="97"/>
                      <a:pt x="96" y="97"/>
                      <a:pt x="96"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2" name="Freeform 123">
                <a:extLst>
                  <a:ext uri="{FF2B5EF4-FFF2-40B4-BE49-F238E27FC236}">
                    <a16:creationId xmlns:a16="http://schemas.microsoft.com/office/drawing/2014/main" id="{DE989AEF-2199-4EC6-B4AE-5A48D1B56416}"/>
                  </a:ext>
                </a:extLst>
              </p:cNvPr>
              <p:cNvSpPr>
                <a:spLocks/>
              </p:cNvSpPr>
              <p:nvPr userDrawn="1"/>
            </p:nvSpPr>
            <p:spPr bwMode="auto">
              <a:xfrm>
                <a:off x="2525" y="1984"/>
                <a:ext cx="328" cy="335"/>
              </a:xfrm>
              <a:custGeom>
                <a:avLst/>
                <a:gdLst>
                  <a:gd name="T0" fmla="*/ 181 w 328"/>
                  <a:gd name="T1" fmla="*/ 264 h 335"/>
                  <a:gd name="T2" fmla="*/ 148 w 328"/>
                  <a:gd name="T3" fmla="*/ 264 h 335"/>
                  <a:gd name="T4" fmla="*/ 50 w 328"/>
                  <a:gd name="T5" fmla="*/ 109 h 335"/>
                  <a:gd name="T6" fmla="*/ 50 w 328"/>
                  <a:gd name="T7" fmla="*/ 335 h 335"/>
                  <a:gd name="T8" fmla="*/ 0 w 328"/>
                  <a:gd name="T9" fmla="*/ 335 h 335"/>
                  <a:gd name="T10" fmla="*/ 0 w 328"/>
                  <a:gd name="T11" fmla="*/ 0 h 335"/>
                  <a:gd name="T12" fmla="*/ 34 w 328"/>
                  <a:gd name="T13" fmla="*/ 0 h 335"/>
                  <a:gd name="T14" fmla="*/ 164 w 328"/>
                  <a:gd name="T15" fmla="*/ 204 h 335"/>
                  <a:gd name="T16" fmla="*/ 292 w 328"/>
                  <a:gd name="T17" fmla="*/ 0 h 335"/>
                  <a:gd name="T18" fmla="*/ 328 w 328"/>
                  <a:gd name="T19" fmla="*/ 0 h 335"/>
                  <a:gd name="T20" fmla="*/ 328 w 328"/>
                  <a:gd name="T21" fmla="*/ 335 h 335"/>
                  <a:gd name="T22" fmla="*/ 278 w 328"/>
                  <a:gd name="T23" fmla="*/ 335 h 335"/>
                  <a:gd name="T24" fmla="*/ 278 w 328"/>
                  <a:gd name="T25" fmla="*/ 109 h 335"/>
                  <a:gd name="T26" fmla="*/ 181 w 328"/>
                  <a:gd name="T27" fmla="*/ 26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35">
                    <a:moveTo>
                      <a:pt x="181" y="264"/>
                    </a:moveTo>
                    <a:lnTo>
                      <a:pt x="148" y="264"/>
                    </a:lnTo>
                    <a:lnTo>
                      <a:pt x="50" y="109"/>
                    </a:lnTo>
                    <a:lnTo>
                      <a:pt x="50" y="335"/>
                    </a:lnTo>
                    <a:lnTo>
                      <a:pt x="0" y="335"/>
                    </a:lnTo>
                    <a:lnTo>
                      <a:pt x="0" y="0"/>
                    </a:lnTo>
                    <a:lnTo>
                      <a:pt x="34" y="0"/>
                    </a:lnTo>
                    <a:lnTo>
                      <a:pt x="164" y="204"/>
                    </a:lnTo>
                    <a:lnTo>
                      <a:pt x="292" y="0"/>
                    </a:lnTo>
                    <a:lnTo>
                      <a:pt x="328" y="0"/>
                    </a:lnTo>
                    <a:lnTo>
                      <a:pt x="328" y="335"/>
                    </a:lnTo>
                    <a:lnTo>
                      <a:pt x="278" y="335"/>
                    </a:lnTo>
                    <a:lnTo>
                      <a:pt x="278" y="109"/>
                    </a:lnTo>
                    <a:lnTo>
                      <a:pt x="181" y="26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 name="Freeform 124">
                <a:extLst>
                  <a:ext uri="{FF2B5EF4-FFF2-40B4-BE49-F238E27FC236}">
                    <a16:creationId xmlns:a16="http://schemas.microsoft.com/office/drawing/2014/main" id="{BAA41F84-709D-4D10-9A92-DA67A2CB5B0C}"/>
                  </a:ext>
                </a:extLst>
              </p:cNvPr>
              <p:cNvSpPr>
                <a:spLocks noEditPoints="1"/>
              </p:cNvSpPr>
              <p:nvPr userDrawn="1"/>
            </p:nvSpPr>
            <p:spPr bwMode="auto">
              <a:xfrm>
                <a:off x="2903" y="2003"/>
                <a:ext cx="228" cy="321"/>
              </a:xfrm>
              <a:custGeom>
                <a:avLst/>
                <a:gdLst>
                  <a:gd name="T0" fmla="*/ 84 w 96"/>
                  <a:gd name="T1" fmla="*/ 17 h 135"/>
                  <a:gd name="T2" fmla="*/ 23 w 96"/>
                  <a:gd name="T3" fmla="*/ 17 h 135"/>
                  <a:gd name="T4" fmla="*/ 23 w 96"/>
                  <a:gd name="T5" fmla="*/ 0 h 135"/>
                  <a:gd name="T6" fmla="*/ 84 w 96"/>
                  <a:gd name="T7" fmla="*/ 0 h 135"/>
                  <a:gd name="T8" fmla="*/ 84 w 96"/>
                  <a:gd name="T9" fmla="*/ 17 h 135"/>
                  <a:gd name="T10" fmla="*/ 77 w 96"/>
                  <a:gd name="T11" fmla="*/ 68 h 135"/>
                  <a:gd name="T12" fmla="*/ 49 w 96"/>
                  <a:gd name="T13" fmla="*/ 54 h 135"/>
                  <a:gd name="T14" fmla="*/ 19 w 96"/>
                  <a:gd name="T15" fmla="*/ 85 h 135"/>
                  <a:gd name="T16" fmla="*/ 50 w 96"/>
                  <a:gd name="T17" fmla="*/ 117 h 135"/>
                  <a:gd name="T18" fmla="*/ 77 w 96"/>
                  <a:gd name="T19" fmla="*/ 103 h 135"/>
                  <a:gd name="T20" fmla="*/ 77 w 96"/>
                  <a:gd name="T21" fmla="*/ 68 h 135"/>
                  <a:gd name="T22" fmla="*/ 77 w 96"/>
                  <a:gd name="T23" fmla="*/ 124 h 135"/>
                  <a:gd name="T24" fmla="*/ 48 w 96"/>
                  <a:gd name="T25" fmla="*/ 135 h 135"/>
                  <a:gd name="T26" fmla="*/ 24 w 96"/>
                  <a:gd name="T27" fmla="*/ 129 h 135"/>
                  <a:gd name="T28" fmla="*/ 0 w 96"/>
                  <a:gd name="T29" fmla="*/ 85 h 135"/>
                  <a:gd name="T30" fmla="*/ 24 w 96"/>
                  <a:gd name="T31" fmla="*/ 42 h 135"/>
                  <a:gd name="T32" fmla="*/ 47 w 96"/>
                  <a:gd name="T33" fmla="*/ 36 h 135"/>
                  <a:gd name="T34" fmla="*/ 77 w 96"/>
                  <a:gd name="T35" fmla="*/ 47 h 135"/>
                  <a:gd name="T36" fmla="*/ 77 w 96"/>
                  <a:gd name="T37" fmla="*/ 38 h 135"/>
                  <a:gd name="T38" fmla="*/ 96 w 96"/>
                  <a:gd name="T39" fmla="*/ 38 h 135"/>
                  <a:gd name="T40" fmla="*/ 96 w 96"/>
                  <a:gd name="T41" fmla="*/ 133 h 135"/>
                  <a:gd name="T42" fmla="*/ 77 w 96"/>
                  <a:gd name="T43" fmla="*/ 133 h 135"/>
                  <a:gd name="T44" fmla="*/ 77 w 96"/>
                  <a:gd name="T45" fmla="*/ 12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35">
                    <a:moveTo>
                      <a:pt x="84" y="17"/>
                    </a:moveTo>
                    <a:cubicBezTo>
                      <a:pt x="23" y="17"/>
                      <a:pt x="23" y="17"/>
                      <a:pt x="23" y="17"/>
                    </a:cubicBezTo>
                    <a:cubicBezTo>
                      <a:pt x="23" y="0"/>
                      <a:pt x="23" y="0"/>
                      <a:pt x="23" y="0"/>
                    </a:cubicBezTo>
                    <a:cubicBezTo>
                      <a:pt x="84" y="0"/>
                      <a:pt x="84" y="0"/>
                      <a:pt x="84" y="0"/>
                    </a:cubicBezTo>
                    <a:lnTo>
                      <a:pt x="84" y="17"/>
                    </a:lnTo>
                    <a:close/>
                    <a:moveTo>
                      <a:pt x="77" y="68"/>
                    </a:moveTo>
                    <a:cubicBezTo>
                      <a:pt x="71" y="60"/>
                      <a:pt x="61" y="54"/>
                      <a:pt x="49" y="54"/>
                    </a:cubicBezTo>
                    <a:cubicBezTo>
                      <a:pt x="31" y="54"/>
                      <a:pt x="19" y="69"/>
                      <a:pt x="19" y="85"/>
                    </a:cubicBezTo>
                    <a:cubicBezTo>
                      <a:pt x="19" y="102"/>
                      <a:pt x="32" y="117"/>
                      <a:pt x="50" y="117"/>
                    </a:cubicBezTo>
                    <a:cubicBezTo>
                      <a:pt x="60" y="117"/>
                      <a:pt x="70" y="112"/>
                      <a:pt x="77" y="103"/>
                    </a:cubicBezTo>
                    <a:lnTo>
                      <a:pt x="77" y="68"/>
                    </a:lnTo>
                    <a:close/>
                    <a:moveTo>
                      <a:pt x="77" y="124"/>
                    </a:moveTo>
                    <a:cubicBezTo>
                      <a:pt x="69" y="131"/>
                      <a:pt x="59" y="135"/>
                      <a:pt x="48" y="135"/>
                    </a:cubicBezTo>
                    <a:cubicBezTo>
                      <a:pt x="39" y="135"/>
                      <a:pt x="30" y="132"/>
                      <a:pt x="24" y="129"/>
                    </a:cubicBezTo>
                    <a:cubicBezTo>
                      <a:pt x="10" y="120"/>
                      <a:pt x="0" y="104"/>
                      <a:pt x="0" y="85"/>
                    </a:cubicBezTo>
                    <a:cubicBezTo>
                      <a:pt x="0" y="66"/>
                      <a:pt x="10" y="50"/>
                      <a:pt x="24" y="42"/>
                    </a:cubicBezTo>
                    <a:cubicBezTo>
                      <a:pt x="31" y="38"/>
                      <a:pt x="39" y="36"/>
                      <a:pt x="47" y="36"/>
                    </a:cubicBezTo>
                    <a:cubicBezTo>
                      <a:pt x="58" y="36"/>
                      <a:pt x="68" y="39"/>
                      <a:pt x="77" y="47"/>
                    </a:cubicBezTo>
                    <a:cubicBezTo>
                      <a:pt x="77" y="38"/>
                      <a:pt x="77" y="38"/>
                      <a:pt x="77" y="38"/>
                    </a:cubicBezTo>
                    <a:cubicBezTo>
                      <a:pt x="96" y="38"/>
                      <a:pt x="96" y="38"/>
                      <a:pt x="96" y="38"/>
                    </a:cubicBezTo>
                    <a:cubicBezTo>
                      <a:pt x="96" y="133"/>
                      <a:pt x="96" y="133"/>
                      <a:pt x="96" y="133"/>
                    </a:cubicBezTo>
                    <a:cubicBezTo>
                      <a:pt x="77" y="133"/>
                      <a:pt x="77" y="133"/>
                      <a:pt x="77" y="133"/>
                    </a:cubicBezTo>
                    <a:lnTo>
                      <a:pt x="77" y="124"/>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4" name="Freeform 125">
                <a:extLst>
                  <a:ext uri="{FF2B5EF4-FFF2-40B4-BE49-F238E27FC236}">
                    <a16:creationId xmlns:a16="http://schemas.microsoft.com/office/drawing/2014/main" id="{2AB1A7D9-46DE-4417-BC8D-EF82F3C1A2FA}"/>
                  </a:ext>
                </a:extLst>
              </p:cNvPr>
              <p:cNvSpPr>
                <a:spLocks/>
              </p:cNvSpPr>
              <p:nvPr userDrawn="1"/>
            </p:nvSpPr>
            <p:spPr bwMode="auto">
              <a:xfrm>
                <a:off x="3161" y="2032"/>
                <a:ext cx="174" cy="292"/>
              </a:xfrm>
              <a:custGeom>
                <a:avLst/>
                <a:gdLst>
                  <a:gd name="T0" fmla="*/ 73 w 73"/>
                  <a:gd name="T1" fmla="*/ 121 h 123"/>
                  <a:gd name="T2" fmla="*/ 59 w 73"/>
                  <a:gd name="T3" fmla="*/ 123 h 123"/>
                  <a:gd name="T4" fmla="*/ 32 w 73"/>
                  <a:gd name="T5" fmla="*/ 112 h 123"/>
                  <a:gd name="T6" fmla="*/ 24 w 73"/>
                  <a:gd name="T7" fmla="*/ 87 h 123"/>
                  <a:gd name="T8" fmla="*/ 24 w 73"/>
                  <a:gd name="T9" fmla="*/ 43 h 123"/>
                  <a:gd name="T10" fmla="*/ 0 w 73"/>
                  <a:gd name="T11" fmla="*/ 43 h 123"/>
                  <a:gd name="T12" fmla="*/ 0 w 73"/>
                  <a:gd name="T13" fmla="*/ 26 h 123"/>
                  <a:gd name="T14" fmla="*/ 24 w 73"/>
                  <a:gd name="T15" fmla="*/ 26 h 123"/>
                  <a:gd name="T16" fmla="*/ 24 w 73"/>
                  <a:gd name="T17" fmla="*/ 0 h 123"/>
                  <a:gd name="T18" fmla="*/ 43 w 73"/>
                  <a:gd name="T19" fmla="*/ 0 h 123"/>
                  <a:gd name="T20" fmla="*/ 43 w 73"/>
                  <a:gd name="T21" fmla="*/ 26 h 123"/>
                  <a:gd name="T22" fmla="*/ 73 w 73"/>
                  <a:gd name="T23" fmla="*/ 26 h 123"/>
                  <a:gd name="T24" fmla="*/ 73 w 73"/>
                  <a:gd name="T25" fmla="*/ 43 h 123"/>
                  <a:gd name="T26" fmla="*/ 43 w 73"/>
                  <a:gd name="T27" fmla="*/ 43 h 123"/>
                  <a:gd name="T28" fmla="*/ 43 w 73"/>
                  <a:gd name="T29" fmla="*/ 88 h 123"/>
                  <a:gd name="T30" fmla="*/ 46 w 73"/>
                  <a:gd name="T31" fmla="*/ 100 h 123"/>
                  <a:gd name="T32" fmla="*/ 59 w 73"/>
                  <a:gd name="T33" fmla="*/ 105 h 123"/>
                  <a:gd name="T34" fmla="*/ 70 w 73"/>
                  <a:gd name="T35" fmla="*/ 103 h 123"/>
                  <a:gd name="T36" fmla="*/ 73 w 73"/>
                  <a:gd name="T37"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123">
                    <a:moveTo>
                      <a:pt x="73" y="121"/>
                    </a:moveTo>
                    <a:cubicBezTo>
                      <a:pt x="70" y="122"/>
                      <a:pt x="64" y="123"/>
                      <a:pt x="59" y="123"/>
                    </a:cubicBezTo>
                    <a:cubicBezTo>
                      <a:pt x="47" y="123"/>
                      <a:pt x="38" y="119"/>
                      <a:pt x="32" y="112"/>
                    </a:cubicBezTo>
                    <a:cubicBezTo>
                      <a:pt x="26" y="105"/>
                      <a:pt x="24" y="97"/>
                      <a:pt x="24" y="87"/>
                    </a:cubicBezTo>
                    <a:cubicBezTo>
                      <a:pt x="24" y="43"/>
                      <a:pt x="24" y="43"/>
                      <a:pt x="24" y="43"/>
                    </a:cubicBezTo>
                    <a:cubicBezTo>
                      <a:pt x="0" y="43"/>
                      <a:pt x="0" y="43"/>
                      <a:pt x="0" y="43"/>
                    </a:cubicBezTo>
                    <a:cubicBezTo>
                      <a:pt x="0" y="26"/>
                      <a:pt x="0" y="26"/>
                      <a:pt x="0" y="26"/>
                    </a:cubicBezTo>
                    <a:cubicBezTo>
                      <a:pt x="24" y="26"/>
                      <a:pt x="24" y="26"/>
                      <a:pt x="24" y="26"/>
                    </a:cubicBezTo>
                    <a:cubicBezTo>
                      <a:pt x="24" y="0"/>
                      <a:pt x="24" y="0"/>
                      <a:pt x="24" y="0"/>
                    </a:cubicBezTo>
                    <a:cubicBezTo>
                      <a:pt x="43" y="0"/>
                      <a:pt x="43" y="0"/>
                      <a:pt x="43" y="0"/>
                    </a:cubicBezTo>
                    <a:cubicBezTo>
                      <a:pt x="43" y="26"/>
                      <a:pt x="43" y="26"/>
                      <a:pt x="43" y="26"/>
                    </a:cubicBezTo>
                    <a:cubicBezTo>
                      <a:pt x="73" y="26"/>
                      <a:pt x="73" y="26"/>
                      <a:pt x="73" y="26"/>
                    </a:cubicBezTo>
                    <a:cubicBezTo>
                      <a:pt x="73" y="43"/>
                      <a:pt x="73" y="43"/>
                      <a:pt x="73" y="43"/>
                    </a:cubicBezTo>
                    <a:cubicBezTo>
                      <a:pt x="43" y="43"/>
                      <a:pt x="43" y="43"/>
                      <a:pt x="43" y="43"/>
                    </a:cubicBezTo>
                    <a:cubicBezTo>
                      <a:pt x="43" y="88"/>
                      <a:pt x="43" y="88"/>
                      <a:pt x="43" y="88"/>
                    </a:cubicBezTo>
                    <a:cubicBezTo>
                      <a:pt x="43" y="93"/>
                      <a:pt x="44" y="97"/>
                      <a:pt x="46" y="100"/>
                    </a:cubicBezTo>
                    <a:cubicBezTo>
                      <a:pt x="49" y="103"/>
                      <a:pt x="54" y="105"/>
                      <a:pt x="59" y="105"/>
                    </a:cubicBezTo>
                    <a:cubicBezTo>
                      <a:pt x="62" y="105"/>
                      <a:pt x="67" y="104"/>
                      <a:pt x="70" y="103"/>
                    </a:cubicBezTo>
                    <a:lnTo>
                      <a:pt x="73" y="12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5" name="Freeform 126">
                <a:extLst>
                  <a:ext uri="{FF2B5EF4-FFF2-40B4-BE49-F238E27FC236}">
                    <a16:creationId xmlns:a16="http://schemas.microsoft.com/office/drawing/2014/main" id="{8F76344F-758E-4070-8952-95827FE2CFAA}"/>
                  </a:ext>
                </a:extLst>
              </p:cNvPr>
              <p:cNvSpPr>
                <a:spLocks noEditPoints="1"/>
              </p:cNvSpPr>
              <p:nvPr userDrawn="1"/>
            </p:nvSpPr>
            <p:spPr bwMode="auto">
              <a:xfrm>
                <a:off x="3365" y="2089"/>
                <a:ext cx="226" cy="235"/>
              </a:xfrm>
              <a:custGeom>
                <a:avLst/>
                <a:gdLst>
                  <a:gd name="T0" fmla="*/ 76 w 95"/>
                  <a:gd name="T1" fmla="*/ 32 h 99"/>
                  <a:gd name="T2" fmla="*/ 49 w 95"/>
                  <a:gd name="T3" fmla="*/ 18 h 99"/>
                  <a:gd name="T4" fmla="*/ 19 w 95"/>
                  <a:gd name="T5" fmla="*/ 49 h 99"/>
                  <a:gd name="T6" fmla="*/ 50 w 95"/>
                  <a:gd name="T7" fmla="*/ 81 h 99"/>
                  <a:gd name="T8" fmla="*/ 76 w 95"/>
                  <a:gd name="T9" fmla="*/ 67 h 99"/>
                  <a:gd name="T10" fmla="*/ 76 w 95"/>
                  <a:gd name="T11" fmla="*/ 32 h 99"/>
                  <a:gd name="T12" fmla="*/ 77 w 95"/>
                  <a:gd name="T13" fmla="*/ 88 h 99"/>
                  <a:gd name="T14" fmla="*/ 48 w 95"/>
                  <a:gd name="T15" fmla="*/ 99 h 99"/>
                  <a:gd name="T16" fmla="*/ 24 w 95"/>
                  <a:gd name="T17" fmla="*/ 93 h 99"/>
                  <a:gd name="T18" fmla="*/ 0 w 95"/>
                  <a:gd name="T19" fmla="*/ 49 h 99"/>
                  <a:gd name="T20" fmla="*/ 24 w 95"/>
                  <a:gd name="T21" fmla="*/ 6 h 99"/>
                  <a:gd name="T22" fmla="*/ 47 w 95"/>
                  <a:gd name="T23" fmla="*/ 0 h 99"/>
                  <a:gd name="T24" fmla="*/ 77 w 95"/>
                  <a:gd name="T25" fmla="*/ 11 h 99"/>
                  <a:gd name="T26" fmla="*/ 77 w 95"/>
                  <a:gd name="T27" fmla="*/ 2 h 99"/>
                  <a:gd name="T28" fmla="*/ 95 w 95"/>
                  <a:gd name="T29" fmla="*/ 2 h 99"/>
                  <a:gd name="T30" fmla="*/ 95 w 95"/>
                  <a:gd name="T31" fmla="*/ 97 h 99"/>
                  <a:gd name="T32" fmla="*/ 77 w 95"/>
                  <a:gd name="T33" fmla="*/ 97 h 99"/>
                  <a:gd name="T34" fmla="*/ 77 w 95"/>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99">
                    <a:moveTo>
                      <a:pt x="76" y="32"/>
                    </a:moveTo>
                    <a:cubicBezTo>
                      <a:pt x="70" y="24"/>
                      <a:pt x="61" y="18"/>
                      <a:pt x="49" y="18"/>
                    </a:cubicBezTo>
                    <a:cubicBezTo>
                      <a:pt x="31" y="18"/>
                      <a:pt x="19" y="33"/>
                      <a:pt x="19" y="49"/>
                    </a:cubicBezTo>
                    <a:cubicBezTo>
                      <a:pt x="19" y="66"/>
                      <a:pt x="32" y="81"/>
                      <a:pt x="50" y="81"/>
                    </a:cubicBezTo>
                    <a:cubicBezTo>
                      <a:pt x="60" y="81"/>
                      <a:pt x="70" y="76"/>
                      <a:pt x="76" y="67"/>
                    </a:cubicBezTo>
                    <a:lnTo>
                      <a:pt x="76" y="32"/>
                    </a:lnTo>
                    <a:close/>
                    <a:moveTo>
                      <a:pt x="77" y="88"/>
                    </a:moveTo>
                    <a:cubicBezTo>
                      <a:pt x="69" y="95"/>
                      <a:pt x="59" y="99"/>
                      <a:pt x="48" y="99"/>
                    </a:cubicBezTo>
                    <a:cubicBezTo>
                      <a:pt x="39" y="99"/>
                      <a:pt x="30" y="96"/>
                      <a:pt x="24" y="93"/>
                    </a:cubicBezTo>
                    <a:cubicBezTo>
                      <a:pt x="9" y="84"/>
                      <a:pt x="0" y="68"/>
                      <a:pt x="0" y="49"/>
                    </a:cubicBezTo>
                    <a:cubicBezTo>
                      <a:pt x="0" y="30"/>
                      <a:pt x="10" y="14"/>
                      <a:pt x="24" y="6"/>
                    </a:cubicBezTo>
                    <a:cubicBezTo>
                      <a:pt x="30" y="2"/>
                      <a:pt x="38" y="0"/>
                      <a:pt x="47" y="0"/>
                    </a:cubicBezTo>
                    <a:cubicBezTo>
                      <a:pt x="58" y="0"/>
                      <a:pt x="68" y="3"/>
                      <a:pt x="77" y="11"/>
                    </a:cubicBezTo>
                    <a:cubicBezTo>
                      <a:pt x="77" y="2"/>
                      <a:pt x="77" y="2"/>
                      <a:pt x="77" y="2"/>
                    </a:cubicBezTo>
                    <a:cubicBezTo>
                      <a:pt x="95" y="2"/>
                      <a:pt x="95" y="2"/>
                      <a:pt x="95" y="2"/>
                    </a:cubicBezTo>
                    <a:cubicBezTo>
                      <a:pt x="95" y="97"/>
                      <a:pt x="95" y="97"/>
                      <a:pt x="95"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6" name="Freeform 127">
                <a:extLst>
                  <a:ext uri="{FF2B5EF4-FFF2-40B4-BE49-F238E27FC236}">
                    <a16:creationId xmlns:a16="http://schemas.microsoft.com/office/drawing/2014/main" id="{093A8D77-6B9B-4481-A8CD-303B2A5164D8}"/>
                  </a:ext>
                </a:extLst>
              </p:cNvPr>
              <p:cNvSpPr>
                <a:spLocks/>
              </p:cNvSpPr>
              <p:nvPr userDrawn="1"/>
            </p:nvSpPr>
            <p:spPr bwMode="auto">
              <a:xfrm>
                <a:off x="3655" y="2093"/>
                <a:ext cx="211" cy="231"/>
              </a:xfrm>
              <a:custGeom>
                <a:avLst/>
                <a:gdLst>
                  <a:gd name="T0" fmla="*/ 8 w 89"/>
                  <a:gd name="T1" fmla="*/ 81 h 97"/>
                  <a:gd name="T2" fmla="*/ 0 w 89"/>
                  <a:gd name="T3" fmla="*/ 48 h 97"/>
                  <a:gd name="T4" fmla="*/ 0 w 89"/>
                  <a:gd name="T5" fmla="*/ 0 h 97"/>
                  <a:gd name="T6" fmla="*/ 19 w 89"/>
                  <a:gd name="T7" fmla="*/ 0 h 97"/>
                  <a:gd name="T8" fmla="*/ 19 w 89"/>
                  <a:gd name="T9" fmla="*/ 51 h 97"/>
                  <a:gd name="T10" fmla="*/ 24 w 89"/>
                  <a:gd name="T11" fmla="*/ 70 h 97"/>
                  <a:gd name="T12" fmla="*/ 43 w 89"/>
                  <a:gd name="T13" fmla="*/ 79 h 97"/>
                  <a:gd name="T14" fmla="*/ 69 w 89"/>
                  <a:gd name="T15" fmla="*/ 65 h 97"/>
                  <a:gd name="T16" fmla="*/ 69 w 89"/>
                  <a:gd name="T17" fmla="*/ 0 h 97"/>
                  <a:gd name="T18" fmla="*/ 89 w 89"/>
                  <a:gd name="T19" fmla="*/ 0 h 97"/>
                  <a:gd name="T20" fmla="*/ 89 w 89"/>
                  <a:gd name="T21" fmla="*/ 95 h 97"/>
                  <a:gd name="T22" fmla="*/ 70 w 89"/>
                  <a:gd name="T23" fmla="*/ 95 h 97"/>
                  <a:gd name="T24" fmla="*/ 70 w 89"/>
                  <a:gd name="T25" fmla="*/ 86 h 97"/>
                  <a:gd name="T26" fmla="*/ 42 w 89"/>
                  <a:gd name="T27" fmla="*/ 97 h 97"/>
                  <a:gd name="T28" fmla="*/ 8 w 89"/>
                  <a:gd name="T29"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8" y="81"/>
                    </a:moveTo>
                    <a:cubicBezTo>
                      <a:pt x="3" y="74"/>
                      <a:pt x="0" y="64"/>
                      <a:pt x="0" y="48"/>
                    </a:cubicBezTo>
                    <a:cubicBezTo>
                      <a:pt x="0" y="0"/>
                      <a:pt x="0" y="0"/>
                      <a:pt x="0" y="0"/>
                    </a:cubicBezTo>
                    <a:cubicBezTo>
                      <a:pt x="19" y="0"/>
                      <a:pt x="19" y="0"/>
                      <a:pt x="19" y="0"/>
                    </a:cubicBezTo>
                    <a:cubicBezTo>
                      <a:pt x="19" y="51"/>
                      <a:pt x="19" y="51"/>
                      <a:pt x="19" y="51"/>
                    </a:cubicBezTo>
                    <a:cubicBezTo>
                      <a:pt x="19" y="61"/>
                      <a:pt x="21" y="66"/>
                      <a:pt x="24" y="70"/>
                    </a:cubicBezTo>
                    <a:cubicBezTo>
                      <a:pt x="29" y="75"/>
                      <a:pt x="35" y="79"/>
                      <a:pt x="43" y="79"/>
                    </a:cubicBezTo>
                    <a:cubicBezTo>
                      <a:pt x="54" y="79"/>
                      <a:pt x="64" y="72"/>
                      <a:pt x="69" y="65"/>
                    </a:cubicBezTo>
                    <a:cubicBezTo>
                      <a:pt x="69" y="0"/>
                      <a:pt x="69" y="0"/>
                      <a:pt x="69" y="0"/>
                    </a:cubicBezTo>
                    <a:cubicBezTo>
                      <a:pt x="89" y="0"/>
                      <a:pt x="89" y="0"/>
                      <a:pt x="89" y="0"/>
                    </a:cubicBezTo>
                    <a:cubicBezTo>
                      <a:pt x="89" y="95"/>
                      <a:pt x="89" y="95"/>
                      <a:pt x="89" y="95"/>
                    </a:cubicBezTo>
                    <a:cubicBezTo>
                      <a:pt x="70" y="95"/>
                      <a:pt x="70" y="95"/>
                      <a:pt x="70" y="95"/>
                    </a:cubicBezTo>
                    <a:cubicBezTo>
                      <a:pt x="70" y="86"/>
                      <a:pt x="70" y="86"/>
                      <a:pt x="70" y="86"/>
                    </a:cubicBezTo>
                    <a:cubicBezTo>
                      <a:pt x="66" y="90"/>
                      <a:pt x="55" y="97"/>
                      <a:pt x="42" y="97"/>
                    </a:cubicBezTo>
                    <a:cubicBezTo>
                      <a:pt x="29" y="97"/>
                      <a:pt x="16" y="91"/>
                      <a:pt x="8" y="81"/>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7" name="Freeform 128">
                <a:extLst>
                  <a:ext uri="{FF2B5EF4-FFF2-40B4-BE49-F238E27FC236}">
                    <a16:creationId xmlns:a16="http://schemas.microsoft.com/office/drawing/2014/main" id="{8672E641-C1AF-4226-A5F6-05E5DCCE60E6}"/>
                  </a:ext>
                </a:extLst>
              </p:cNvPr>
              <p:cNvSpPr>
                <a:spLocks/>
              </p:cNvSpPr>
              <p:nvPr userDrawn="1"/>
            </p:nvSpPr>
            <p:spPr bwMode="auto">
              <a:xfrm>
                <a:off x="3933" y="2089"/>
                <a:ext cx="128" cy="230"/>
              </a:xfrm>
              <a:custGeom>
                <a:avLst/>
                <a:gdLst>
                  <a:gd name="T0" fmla="*/ 52 w 54"/>
                  <a:gd name="T1" fmla="*/ 19 h 97"/>
                  <a:gd name="T2" fmla="*/ 45 w 54"/>
                  <a:gd name="T3" fmla="*/ 18 h 97"/>
                  <a:gd name="T4" fmla="*/ 19 w 54"/>
                  <a:gd name="T5" fmla="*/ 34 h 97"/>
                  <a:gd name="T6" fmla="*/ 19 w 54"/>
                  <a:gd name="T7" fmla="*/ 97 h 97"/>
                  <a:gd name="T8" fmla="*/ 0 w 54"/>
                  <a:gd name="T9" fmla="*/ 97 h 97"/>
                  <a:gd name="T10" fmla="*/ 0 w 54"/>
                  <a:gd name="T11" fmla="*/ 2 h 97"/>
                  <a:gd name="T12" fmla="*/ 18 w 54"/>
                  <a:gd name="T13" fmla="*/ 2 h 97"/>
                  <a:gd name="T14" fmla="*/ 18 w 54"/>
                  <a:gd name="T15" fmla="*/ 13 h 97"/>
                  <a:gd name="T16" fmla="*/ 47 w 54"/>
                  <a:gd name="T17" fmla="*/ 0 h 97"/>
                  <a:gd name="T18" fmla="*/ 54 w 54"/>
                  <a:gd name="T19" fmla="*/ 1 h 97"/>
                  <a:gd name="T20" fmla="*/ 52 w 54"/>
                  <a:gd name="T21"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97">
                    <a:moveTo>
                      <a:pt x="52" y="19"/>
                    </a:moveTo>
                    <a:cubicBezTo>
                      <a:pt x="50" y="18"/>
                      <a:pt x="48" y="18"/>
                      <a:pt x="45" y="18"/>
                    </a:cubicBezTo>
                    <a:cubicBezTo>
                      <a:pt x="35" y="18"/>
                      <a:pt x="24" y="25"/>
                      <a:pt x="19" y="34"/>
                    </a:cubicBezTo>
                    <a:cubicBezTo>
                      <a:pt x="19" y="97"/>
                      <a:pt x="19" y="97"/>
                      <a:pt x="19" y="97"/>
                    </a:cubicBezTo>
                    <a:cubicBezTo>
                      <a:pt x="0" y="97"/>
                      <a:pt x="0" y="97"/>
                      <a:pt x="0" y="97"/>
                    </a:cubicBezTo>
                    <a:cubicBezTo>
                      <a:pt x="0" y="2"/>
                      <a:pt x="0" y="2"/>
                      <a:pt x="0" y="2"/>
                    </a:cubicBezTo>
                    <a:cubicBezTo>
                      <a:pt x="18" y="2"/>
                      <a:pt x="18" y="2"/>
                      <a:pt x="18" y="2"/>
                    </a:cubicBezTo>
                    <a:cubicBezTo>
                      <a:pt x="18" y="13"/>
                      <a:pt x="18" y="13"/>
                      <a:pt x="18" y="13"/>
                    </a:cubicBezTo>
                    <a:cubicBezTo>
                      <a:pt x="23" y="6"/>
                      <a:pt x="33" y="0"/>
                      <a:pt x="47" y="0"/>
                    </a:cubicBezTo>
                    <a:cubicBezTo>
                      <a:pt x="49" y="0"/>
                      <a:pt x="52" y="0"/>
                      <a:pt x="54" y="1"/>
                    </a:cubicBezTo>
                    <a:lnTo>
                      <a:pt x="52" y="19"/>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8" name="Freeform 129">
                <a:extLst>
                  <a:ext uri="{FF2B5EF4-FFF2-40B4-BE49-F238E27FC236}">
                    <a16:creationId xmlns:a16="http://schemas.microsoft.com/office/drawing/2014/main" id="{1470676C-B076-4C19-A089-9B75B04A342C}"/>
                  </a:ext>
                </a:extLst>
              </p:cNvPr>
              <p:cNvSpPr>
                <a:spLocks noEditPoints="1"/>
              </p:cNvSpPr>
              <p:nvPr userDrawn="1"/>
            </p:nvSpPr>
            <p:spPr bwMode="auto">
              <a:xfrm>
                <a:off x="4082" y="2089"/>
                <a:ext cx="228" cy="235"/>
              </a:xfrm>
              <a:custGeom>
                <a:avLst/>
                <a:gdLst>
                  <a:gd name="T0" fmla="*/ 77 w 96"/>
                  <a:gd name="T1" fmla="*/ 32 h 99"/>
                  <a:gd name="T2" fmla="*/ 50 w 96"/>
                  <a:gd name="T3" fmla="*/ 18 h 99"/>
                  <a:gd name="T4" fmla="*/ 20 w 96"/>
                  <a:gd name="T5" fmla="*/ 49 h 99"/>
                  <a:gd name="T6" fmla="*/ 51 w 96"/>
                  <a:gd name="T7" fmla="*/ 81 h 99"/>
                  <a:gd name="T8" fmla="*/ 77 w 96"/>
                  <a:gd name="T9" fmla="*/ 67 h 99"/>
                  <a:gd name="T10" fmla="*/ 77 w 96"/>
                  <a:gd name="T11" fmla="*/ 32 h 99"/>
                  <a:gd name="T12" fmla="*/ 78 w 96"/>
                  <a:gd name="T13" fmla="*/ 88 h 99"/>
                  <a:gd name="T14" fmla="*/ 48 w 96"/>
                  <a:gd name="T15" fmla="*/ 99 h 99"/>
                  <a:gd name="T16" fmla="*/ 25 w 96"/>
                  <a:gd name="T17" fmla="*/ 93 h 99"/>
                  <a:gd name="T18" fmla="*/ 0 w 96"/>
                  <a:gd name="T19" fmla="*/ 49 h 99"/>
                  <a:gd name="T20" fmla="*/ 25 w 96"/>
                  <a:gd name="T21" fmla="*/ 6 h 99"/>
                  <a:gd name="T22" fmla="*/ 48 w 96"/>
                  <a:gd name="T23" fmla="*/ 0 h 99"/>
                  <a:gd name="T24" fmla="*/ 78 w 96"/>
                  <a:gd name="T25" fmla="*/ 11 h 99"/>
                  <a:gd name="T26" fmla="*/ 78 w 96"/>
                  <a:gd name="T27" fmla="*/ 2 h 99"/>
                  <a:gd name="T28" fmla="*/ 96 w 96"/>
                  <a:gd name="T29" fmla="*/ 2 h 99"/>
                  <a:gd name="T30" fmla="*/ 96 w 96"/>
                  <a:gd name="T31" fmla="*/ 97 h 99"/>
                  <a:gd name="T32" fmla="*/ 78 w 96"/>
                  <a:gd name="T33" fmla="*/ 97 h 99"/>
                  <a:gd name="T34" fmla="*/ 78 w 96"/>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9">
                    <a:moveTo>
                      <a:pt x="77" y="32"/>
                    </a:moveTo>
                    <a:cubicBezTo>
                      <a:pt x="71" y="24"/>
                      <a:pt x="62" y="18"/>
                      <a:pt x="50" y="18"/>
                    </a:cubicBezTo>
                    <a:cubicBezTo>
                      <a:pt x="32" y="18"/>
                      <a:pt x="20" y="33"/>
                      <a:pt x="20" y="49"/>
                    </a:cubicBezTo>
                    <a:cubicBezTo>
                      <a:pt x="20" y="66"/>
                      <a:pt x="33" y="81"/>
                      <a:pt x="51" y="81"/>
                    </a:cubicBezTo>
                    <a:cubicBezTo>
                      <a:pt x="61" y="81"/>
                      <a:pt x="71" y="76"/>
                      <a:pt x="77" y="67"/>
                    </a:cubicBezTo>
                    <a:lnTo>
                      <a:pt x="77" y="32"/>
                    </a:lnTo>
                    <a:close/>
                    <a:moveTo>
                      <a:pt x="78" y="88"/>
                    </a:moveTo>
                    <a:cubicBezTo>
                      <a:pt x="70" y="95"/>
                      <a:pt x="60" y="99"/>
                      <a:pt x="48" y="99"/>
                    </a:cubicBezTo>
                    <a:cubicBezTo>
                      <a:pt x="40" y="99"/>
                      <a:pt x="31" y="96"/>
                      <a:pt x="25" y="93"/>
                    </a:cubicBezTo>
                    <a:cubicBezTo>
                      <a:pt x="10" y="84"/>
                      <a:pt x="0" y="68"/>
                      <a:pt x="0" y="49"/>
                    </a:cubicBezTo>
                    <a:cubicBezTo>
                      <a:pt x="0" y="30"/>
                      <a:pt x="10" y="14"/>
                      <a:pt x="25" y="6"/>
                    </a:cubicBezTo>
                    <a:cubicBezTo>
                      <a:pt x="31" y="2"/>
                      <a:pt x="39" y="0"/>
                      <a:pt x="48" y="0"/>
                    </a:cubicBezTo>
                    <a:cubicBezTo>
                      <a:pt x="59" y="0"/>
                      <a:pt x="69" y="3"/>
                      <a:pt x="78" y="11"/>
                    </a:cubicBezTo>
                    <a:cubicBezTo>
                      <a:pt x="78" y="2"/>
                      <a:pt x="78" y="2"/>
                      <a:pt x="78" y="2"/>
                    </a:cubicBezTo>
                    <a:cubicBezTo>
                      <a:pt x="96" y="2"/>
                      <a:pt x="96" y="2"/>
                      <a:pt x="96" y="2"/>
                    </a:cubicBezTo>
                    <a:cubicBezTo>
                      <a:pt x="96" y="97"/>
                      <a:pt x="96" y="97"/>
                      <a:pt x="96" y="97"/>
                    </a:cubicBezTo>
                    <a:cubicBezTo>
                      <a:pt x="78" y="97"/>
                      <a:pt x="78" y="97"/>
                      <a:pt x="78" y="97"/>
                    </a:cubicBezTo>
                    <a:lnTo>
                      <a:pt x="78"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9" name="Freeform 130">
                <a:extLst>
                  <a:ext uri="{FF2B5EF4-FFF2-40B4-BE49-F238E27FC236}">
                    <a16:creationId xmlns:a16="http://schemas.microsoft.com/office/drawing/2014/main" id="{8E150C27-060A-4882-9724-0AC7BEBF3BF5}"/>
                  </a:ext>
                </a:extLst>
              </p:cNvPr>
              <p:cNvSpPr>
                <a:spLocks/>
              </p:cNvSpPr>
              <p:nvPr userDrawn="1"/>
            </p:nvSpPr>
            <p:spPr bwMode="auto">
              <a:xfrm>
                <a:off x="4379" y="2089"/>
                <a:ext cx="213" cy="230"/>
              </a:xfrm>
              <a:custGeom>
                <a:avLst/>
                <a:gdLst>
                  <a:gd name="T0" fmla="*/ 18 w 90"/>
                  <a:gd name="T1" fmla="*/ 11 h 97"/>
                  <a:gd name="T2" fmla="*/ 47 w 90"/>
                  <a:gd name="T3" fmla="*/ 0 h 97"/>
                  <a:gd name="T4" fmla="*/ 81 w 90"/>
                  <a:gd name="T5" fmla="*/ 17 h 97"/>
                  <a:gd name="T6" fmla="*/ 90 w 90"/>
                  <a:gd name="T7" fmla="*/ 50 h 97"/>
                  <a:gd name="T8" fmla="*/ 90 w 90"/>
                  <a:gd name="T9" fmla="*/ 97 h 97"/>
                  <a:gd name="T10" fmla="*/ 71 w 90"/>
                  <a:gd name="T11" fmla="*/ 97 h 97"/>
                  <a:gd name="T12" fmla="*/ 71 w 90"/>
                  <a:gd name="T13" fmla="*/ 49 h 97"/>
                  <a:gd name="T14" fmla="*/ 65 w 90"/>
                  <a:gd name="T15" fmla="*/ 27 h 97"/>
                  <a:gd name="T16" fmla="*/ 46 w 90"/>
                  <a:gd name="T17" fmla="*/ 18 h 97"/>
                  <a:gd name="T18" fmla="*/ 19 w 90"/>
                  <a:gd name="T19" fmla="*/ 32 h 97"/>
                  <a:gd name="T20" fmla="*/ 19 w 90"/>
                  <a:gd name="T21" fmla="*/ 97 h 97"/>
                  <a:gd name="T22" fmla="*/ 0 w 90"/>
                  <a:gd name="T23" fmla="*/ 97 h 97"/>
                  <a:gd name="T24" fmla="*/ 0 w 90"/>
                  <a:gd name="T25" fmla="*/ 2 h 97"/>
                  <a:gd name="T26" fmla="*/ 18 w 90"/>
                  <a:gd name="T27" fmla="*/ 2 h 97"/>
                  <a:gd name="T28" fmla="*/ 18 w 90"/>
                  <a:gd name="T29"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7">
                    <a:moveTo>
                      <a:pt x="18" y="11"/>
                    </a:moveTo>
                    <a:cubicBezTo>
                      <a:pt x="23" y="6"/>
                      <a:pt x="33" y="0"/>
                      <a:pt x="47" y="0"/>
                    </a:cubicBezTo>
                    <a:cubicBezTo>
                      <a:pt x="60" y="0"/>
                      <a:pt x="73" y="6"/>
                      <a:pt x="81" y="17"/>
                    </a:cubicBezTo>
                    <a:cubicBezTo>
                      <a:pt x="87" y="24"/>
                      <a:pt x="90" y="34"/>
                      <a:pt x="90" y="50"/>
                    </a:cubicBezTo>
                    <a:cubicBezTo>
                      <a:pt x="90" y="97"/>
                      <a:pt x="90" y="97"/>
                      <a:pt x="90" y="97"/>
                    </a:cubicBezTo>
                    <a:cubicBezTo>
                      <a:pt x="71" y="97"/>
                      <a:pt x="71" y="97"/>
                      <a:pt x="71" y="97"/>
                    </a:cubicBezTo>
                    <a:cubicBezTo>
                      <a:pt x="71" y="49"/>
                      <a:pt x="71" y="49"/>
                      <a:pt x="71" y="49"/>
                    </a:cubicBezTo>
                    <a:cubicBezTo>
                      <a:pt x="71" y="37"/>
                      <a:pt x="69" y="32"/>
                      <a:pt x="65" y="27"/>
                    </a:cubicBezTo>
                    <a:cubicBezTo>
                      <a:pt x="61" y="22"/>
                      <a:pt x="54" y="18"/>
                      <a:pt x="46" y="18"/>
                    </a:cubicBezTo>
                    <a:cubicBezTo>
                      <a:pt x="33" y="18"/>
                      <a:pt x="24" y="25"/>
                      <a:pt x="19" y="32"/>
                    </a:cubicBezTo>
                    <a:cubicBezTo>
                      <a:pt x="19" y="97"/>
                      <a:pt x="19" y="97"/>
                      <a:pt x="19" y="97"/>
                    </a:cubicBezTo>
                    <a:cubicBezTo>
                      <a:pt x="0" y="97"/>
                      <a:pt x="0" y="97"/>
                      <a:pt x="0" y="97"/>
                    </a:cubicBezTo>
                    <a:cubicBezTo>
                      <a:pt x="0" y="2"/>
                      <a:pt x="0" y="2"/>
                      <a:pt x="0" y="2"/>
                    </a:cubicBezTo>
                    <a:cubicBezTo>
                      <a:pt x="18" y="2"/>
                      <a:pt x="18" y="2"/>
                      <a:pt x="18" y="2"/>
                    </a:cubicBezTo>
                    <a:lnTo>
                      <a:pt x="18" y="11"/>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0" name="Freeform 131">
                <a:extLst>
                  <a:ext uri="{FF2B5EF4-FFF2-40B4-BE49-F238E27FC236}">
                    <a16:creationId xmlns:a16="http://schemas.microsoft.com/office/drawing/2014/main" id="{F975D826-BF96-46AD-B12E-996A2280FB0E}"/>
                  </a:ext>
                </a:extLst>
              </p:cNvPr>
              <p:cNvSpPr>
                <a:spLocks noEditPoints="1"/>
              </p:cNvSpPr>
              <p:nvPr userDrawn="1"/>
            </p:nvSpPr>
            <p:spPr bwMode="auto">
              <a:xfrm>
                <a:off x="4635" y="2089"/>
                <a:ext cx="228" cy="349"/>
              </a:xfrm>
              <a:custGeom>
                <a:avLst/>
                <a:gdLst>
                  <a:gd name="T0" fmla="*/ 77 w 96"/>
                  <a:gd name="T1" fmla="*/ 32 h 147"/>
                  <a:gd name="T2" fmla="*/ 50 w 96"/>
                  <a:gd name="T3" fmla="*/ 18 h 147"/>
                  <a:gd name="T4" fmla="*/ 20 w 96"/>
                  <a:gd name="T5" fmla="*/ 49 h 147"/>
                  <a:gd name="T6" fmla="*/ 51 w 96"/>
                  <a:gd name="T7" fmla="*/ 81 h 147"/>
                  <a:gd name="T8" fmla="*/ 77 w 96"/>
                  <a:gd name="T9" fmla="*/ 67 h 147"/>
                  <a:gd name="T10" fmla="*/ 77 w 96"/>
                  <a:gd name="T11" fmla="*/ 32 h 147"/>
                  <a:gd name="T12" fmla="*/ 49 w 96"/>
                  <a:gd name="T13" fmla="*/ 99 h 147"/>
                  <a:gd name="T14" fmla="*/ 25 w 96"/>
                  <a:gd name="T15" fmla="*/ 93 h 147"/>
                  <a:gd name="T16" fmla="*/ 0 w 96"/>
                  <a:gd name="T17" fmla="*/ 49 h 147"/>
                  <a:gd name="T18" fmla="*/ 25 w 96"/>
                  <a:gd name="T19" fmla="*/ 6 h 147"/>
                  <a:gd name="T20" fmla="*/ 48 w 96"/>
                  <a:gd name="T21" fmla="*/ 0 h 147"/>
                  <a:gd name="T22" fmla="*/ 78 w 96"/>
                  <a:gd name="T23" fmla="*/ 11 h 147"/>
                  <a:gd name="T24" fmla="*/ 78 w 96"/>
                  <a:gd name="T25" fmla="*/ 2 h 147"/>
                  <a:gd name="T26" fmla="*/ 96 w 96"/>
                  <a:gd name="T27" fmla="*/ 2 h 147"/>
                  <a:gd name="T28" fmla="*/ 96 w 96"/>
                  <a:gd name="T29" fmla="*/ 93 h 147"/>
                  <a:gd name="T30" fmla="*/ 91 w 96"/>
                  <a:gd name="T31" fmla="*/ 124 h 147"/>
                  <a:gd name="T32" fmla="*/ 50 w 96"/>
                  <a:gd name="T33" fmla="*/ 147 h 147"/>
                  <a:gd name="T34" fmla="*/ 4 w 96"/>
                  <a:gd name="T35" fmla="*/ 125 h 147"/>
                  <a:gd name="T36" fmla="*/ 18 w 96"/>
                  <a:gd name="T37" fmla="*/ 112 h 147"/>
                  <a:gd name="T38" fmla="*/ 49 w 96"/>
                  <a:gd name="T39" fmla="*/ 129 h 147"/>
                  <a:gd name="T40" fmla="*/ 72 w 96"/>
                  <a:gd name="T41" fmla="*/ 118 h 147"/>
                  <a:gd name="T42" fmla="*/ 77 w 96"/>
                  <a:gd name="T43" fmla="*/ 94 h 147"/>
                  <a:gd name="T44" fmla="*/ 77 w 96"/>
                  <a:gd name="T45" fmla="*/ 89 h 147"/>
                  <a:gd name="T46" fmla="*/ 49 w 96"/>
                  <a:gd name="T47" fmla="*/ 9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47">
                    <a:moveTo>
                      <a:pt x="77" y="32"/>
                    </a:moveTo>
                    <a:cubicBezTo>
                      <a:pt x="71" y="24"/>
                      <a:pt x="62" y="18"/>
                      <a:pt x="50" y="18"/>
                    </a:cubicBezTo>
                    <a:cubicBezTo>
                      <a:pt x="32" y="18"/>
                      <a:pt x="20" y="33"/>
                      <a:pt x="20" y="49"/>
                    </a:cubicBezTo>
                    <a:cubicBezTo>
                      <a:pt x="20" y="66"/>
                      <a:pt x="33" y="81"/>
                      <a:pt x="51" y="81"/>
                    </a:cubicBezTo>
                    <a:cubicBezTo>
                      <a:pt x="61" y="81"/>
                      <a:pt x="71" y="76"/>
                      <a:pt x="77" y="67"/>
                    </a:cubicBezTo>
                    <a:lnTo>
                      <a:pt x="77" y="32"/>
                    </a:lnTo>
                    <a:close/>
                    <a:moveTo>
                      <a:pt x="49" y="99"/>
                    </a:moveTo>
                    <a:cubicBezTo>
                      <a:pt x="40" y="99"/>
                      <a:pt x="31" y="96"/>
                      <a:pt x="25" y="93"/>
                    </a:cubicBezTo>
                    <a:cubicBezTo>
                      <a:pt x="10" y="84"/>
                      <a:pt x="0" y="68"/>
                      <a:pt x="0" y="49"/>
                    </a:cubicBezTo>
                    <a:cubicBezTo>
                      <a:pt x="0" y="30"/>
                      <a:pt x="11" y="14"/>
                      <a:pt x="25" y="6"/>
                    </a:cubicBezTo>
                    <a:cubicBezTo>
                      <a:pt x="31" y="2"/>
                      <a:pt x="39" y="0"/>
                      <a:pt x="48" y="0"/>
                    </a:cubicBezTo>
                    <a:cubicBezTo>
                      <a:pt x="59" y="0"/>
                      <a:pt x="69" y="3"/>
                      <a:pt x="78" y="11"/>
                    </a:cubicBezTo>
                    <a:cubicBezTo>
                      <a:pt x="78" y="2"/>
                      <a:pt x="78" y="2"/>
                      <a:pt x="78" y="2"/>
                    </a:cubicBezTo>
                    <a:cubicBezTo>
                      <a:pt x="96" y="2"/>
                      <a:pt x="96" y="2"/>
                      <a:pt x="96" y="2"/>
                    </a:cubicBezTo>
                    <a:cubicBezTo>
                      <a:pt x="96" y="93"/>
                      <a:pt x="96" y="93"/>
                      <a:pt x="96" y="93"/>
                    </a:cubicBezTo>
                    <a:cubicBezTo>
                      <a:pt x="96" y="107"/>
                      <a:pt x="95" y="116"/>
                      <a:pt x="91" y="124"/>
                    </a:cubicBezTo>
                    <a:cubicBezTo>
                      <a:pt x="83" y="139"/>
                      <a:pt x="69" y="147"/>
                      <a:pt x="50" y="147"/>
                    </a:cubicBezTo>
                    <a:cubicBezTo>
                      <a:pt x="25" y="147"/>
                      <a:pt x="10" y="135"/>
                      <a:pt x="4" y="125"/>
                    </a:cubicBezTo>
                    <a:cubicBezTo>
                      <a:pt x="18" y="112"/>
                      <a:pt x="18" y="112"/>
                      <a:pt x="18" y="112"/>
                    </a:cubicBezTo>
                    <a:cubicBezTo>
                      <a:pt x="25" y="121"/>
                      <a:pt x="33" y="129"/>
                      <a:pt x="49" y="129"/>
                    </a:cubicBezTo>
                    <a:cubicBezTo>
                      <a:pt x="59" y="129"/>
                      <a:pt x="67" y="125"/>
                      <a:pt x="72" y="118"/>
                    </a:cubicBezTo>
                    <a:cubicBezTo>
                      <a:pt x="75" y="113"/>
                      <a:pt x="77" y="106"/>
                      <a:pt x="77" y="94"/>
                    </a:cubicBezTo>
                    <a:cubicBezTo>
                      <a:pt x="77" y="89"/>
                      <a:pt x="77" y="89"/>
                      <a:pt x="77" y="89"/>
                    </a:cubicBezTo>
                    <a:cubicBezTo>
                      <a:pt x="70" y="95"/>
                      <a:pt x="60" y="99"/>
                      <a:pt x="49" y="99"/>
                    </a:cubicBezTo>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1" name="Freeform 132">
                <a:extLst>
                  <a:ext uri="{FF2B5EF4-FFF2-40B4-BE49-F238E27FC236}">
                    <a16:creationId xmlns:a16="http://schemas.microsoft.com/office/drawing/2014/main" id="{3708598F-E3B8-4DAE-A4A6-1C5BF8CECF4E}"/>
                  </a:ext>
                </a:extLst>
              </p:cNvPr>
              <p:cNvSpPr>
                <a:spLocks noEditPoints="1"/>
              </p:cNvSpPr>
              <p:nvPr userDrawn="1"/>
            </p:nvSpPr>
            <p:spPr bwMode="auto">
              <a:xfrm>
                <a:off x="4913" y="2089"/>
                <a:ext cx="225" cy="235"/>
              </a:xfrm>
              <a:custGeom>
                <a:avLst/>
                <a:gdLst>
                  <a:gd name="T0" fmla="*/ 76 w 95"/>
                  <a:gd name="T1" fmla="*/ 32 h 99"/>
                  <a:gd name="T2" fmla="*/ 49 w 95"/>
                  <a:gd name="T3" fmla="*/ 18 h 99"/>
                  <a:gd name="T4" fmla="*/ 19 w 95"/>
                  <a:gd name="T5" fmla="*/ 49 h 99"/>
                  <a:gd name="T6" fmla="*/ 50 w 95"/>
                  <a:gd name="T7" fmla="*/ 81 h 99"/>
                  <a:gd name="T8" fmla="*/ 76 w 95"/>
                  <a:gd name="T9" fmla="*/ 67 h 99"/>
                  <a:gd name="T10" fmla="*/ 76 w 95"/>
                  <a:gd name="T11" fmla="*/ 32 h 99"/>
                  <a:gd name="T12" fmla="*/ 77 w 95"/>
                  <a:gd name="T13" fmla="*/ 88 h 99"/>
                  <a:gd name="T14" fmla="*/ 48 w 95"/>
                  <a:gd name="T15" fmla="*/ 99 h 99"/>
                  <a:gd name="T16" fmla="*/ 24 w 95"/>
                  <a:gd name="T17" fmla="*/ 93 h 99"/>
                  <a:gd name="T18" fmla="*/ 0 w 95"/>
                  <a:gd name="T19" fmla="*/ 49 h 99"/>
                  <a:gd name="T20" fmla="*/ 24 w 95"/>
                  <a:gd name="T21" fmla="*/ 6 h 99"/>
                  <a:gd name="T22" fmla="*/ 47 w 95"/>
                  <a:gd name="T23" fmla="*/ 0 h 99"/>
                  <a:gd name="T24" fmla="*/ 77 w 95"/>
                  <a:gd name="T25" fmla="*/ 11 h 99"/>
                  <a:gd name="T26" fmla="*/ 77 w 95"/>
                  <a:gd name="T27" fmla="*/ 2 h 99"/>
                  <a:gd name="T28" fmla="*/ 95 w 95"/>
                  <a:gd name="T29" fmla="*/ 2 h 99"/>
                  <a:gd name="T30" fmla="*/ 95 w 95"/>
                  <a:gd name="T31" fmla="*/ 97 h 99"/>
                  <a:gd name="T32" fmla="*/ 77 w 95"/>
                  <a:gd name="T33" fmla="*/ 97 h 99"/>
                  <a:gd name="T34" fmla="*/ 77 w 95"/>
                  <a:gd name="T35"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99">
                    <a:moveTo>
                      <a:pt x="76" y="32"/>
                    </a:moveTo>
                    <a:cubicBezTo>
                      <a:pt x="70" y="24"/>
                      <a:pt x="61" y="18"/>
                      <a:pt x="49" y="18"/>
                    </a:cubicBezTo>
                    <a:cubicBezTo>
                      <a:pt x="31" y="18"/>
                      <a:pt x="19" y="33"/>
                      <a:pt x="19" y="49"/>
                    </a:cubicBezTo>
                    <a:cubicBezTo>
                      <a:pt x="19" y="66"/>
                      <a:pt x="32" y="81"/>
                      <a:pt x="50" y="81"/>
                    </a:cubicBezTo>
                    <a:cubicBezTo>
                      <a:pt x="60" y="81"/>
                      <a:pt x="70" y="76"/>
                      <a:pt x="76" y="67"/>
                    </a:cubicBezTo>
                    <a:lnTo>
                      <a:pt x="76" y="32"/>
                    </a:lnTo>
                    <a:close/>
                    <a:moveTo>
                      <a:pt x="77" y="88"/>
                    </a:moveTo>
                    <a:cubicBezTo>
                      <a:pt x="69" y="95"/>
                      <a:pt x="59" y="99"/>
                      <a:pt x="48" y="99"/>
                    </a:cubicBezTo>
                    <a:cubicBezTo>
                      <a:pt x="39" y="99"/>
                      <a:pt x="30" y="96"/>
                      <a:pt x="24" y="93"/>
                    </a:cubicBezTo>
                    <a:cubicBezTo>
                      <a:pt x="9" y="84"/>
                      <a:pt x="0" y="68"/>
                      <a:pt x="0" y="49"/>
                    </a:cubicBezTo>
                    <a:cubicBezTo>
                      <a:pt x="0" y="30"/>
                      <a:pt x="10" y="14"/>
                      <a:pt x="24" y="6"/>
                    </a:cubicBezTo>
                    <a:cubicBezTo>
                      <a:pt x="30" y="2"/>
                      <a:pt x="38" y="0"/>
                      <a:pt x="47" y="0"/>
                    </a:cubicBezTo>
                    <a:cubicBezTo>
                      <a:pt x="58" y="0"/>
                      <a:pt x="68" y="3"/>
                      <a:pt x="77" y="11"/>
                    </a:cubicBezTo>
                    <a:cubicBezTo>
                      <a:pt x="77" y="2"/>
                      <a:pt x="77" y="2"/>
                      <a:pt x="77" y="2"/>
                    </a:cubicBezTo>
                    <a:cubicBezTo>
                      <a:pt x="95" y="2"/>
                      <a:pt x="95" y="2"/>
                      <a:pt x="95" y="2"/>
                    </a:cubicBezTo>
                    <a:cubicBezTo>
                      <a:pt x="95" y="97"/>
                      <a:pt x="95" y="97"/>
                      <a:pt x="95" y="97"/>
                    </a:cubicBezTo>
                    <a:cubicBezTo>
                      <a:pt x="77" y="97"/>
                      <a:pt x="77" y="97"/>
                      <a:pt x="77" y="97"/>
                    </a:cubicBezTo>
                    <a:lnTo>
                      <a:pt x="77" y="88"/>
                    </a:lnTo>
                    <a:close/>
                  </a:path>
                </a:pathLst>
              </a:custGeom>
              <a:solidFill>
                <a:srgbClr val="009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2" name="Freeform 133">
                <a:extLst>
                  <a:ext uri="{FF2B5EF4-FFF2-40B4-BE49-F238E27FC236}">
                    <a16:creationId xmlns:a16="http://schemas.microsoft.com/office/drawing/2014/main" id="{36EAD296-57F0-4A3D-8C9D-D4FCBE09EBD8}"/>
                  </a:ext>
                </a:extLst>
              </p:cNvPr>
              <p:cNvSpPr>
                <a:spLocks noEditPoints="1"/>
              </p:cNvSpPr>
              <p:nvPr userDrawn="1"/>
            </p:nvSpPr>
            <p:spPr bwMode="auto">
              <a:xfrm>
                <a:off x="2502" y="2585"/>
                <a:ext cx="197" cy="212"/>
              </a:xfrm>
              <a:custGeom>
                <a:avLst/>
                <a:gdLst>
                  <a:gd name="T0" fmla="*/ 19 w 83"/>
                  <a:gd name="T1" fmla="*/ 33 h 89"/>
                  <a:gd name="T2" fmla="*/ 65 w 83"/>
                  <a:gd name="T3" fmla="*/ 33 h 89"/>
                  <a:gd name="T4" fmla="*/ 42 w 83"/>
                  <a:gd name="T5" fmla="*/ 15 h 89"/>
                  <a:gd name="T6" fmla="*/ 19 w 83"/>
                  <a:gd name="T7" fmla="*/ 33 h 89"/>
                  <a:gd name="T8" fmla="*/ 17 w 83"/>
                  <a:gd name="T9" fmla="*/ 48 h 89"/>
                  <a:gd name="T10" fmla="*/ 45 w 83"/>
                  <a:gd name="T11" fmla="*/ 74 h 89"/>
                  <a:gd name="T12" fmla="*/ 69 w 83"/>
                  <a:gd name="T13" fmla="*/ 62 h 89"/>
                  <a:gd name="T14" fmla="*/ 80 w 83"/>
                  <a:gd name="T15" fmla="*/ 73 h 89"/>
                  <a:gd name="T16" fmla="*/ 44 w 83"/>
                  <a:gd name="T17" fmla="*/ 89 h 89"/>
                  <a:gd name="T18" fmla="*/ 0 w 83"/>
                  <a:gd name="T19" fmla="*/ 44 h 89"/>
                  <a:gd name="T20" fmla="*/ 42 w 83"/>
                  <a:gd name="T21" fmla="*/ 0 h 89"/>
                  <a:gd name="T22" fmla="*/ 83 w 83"/>
                  <a:gd name="T23" fmla="*/ 44 h 89"/>
                  <a:gd name="T24" fmla="*/ 83 w 83"/>
                  <a:gd name="T25" fmla="*/ 48 h 89"/>
                  <a:gd name="T26" fmla="*/ 17 w 83"/>
                  <a:gd name="T27"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9">
                    <a:moveTo>
                      <a:pt x="19" y="33"/>
                    </a:moveTo>
                    <a:cubicBezTo>
                      <a:pt x="65" y="33"/>
                      <a:pt x="65" y="33"/>
                      <a:pt x="65" y="33"/>
                    </a:cubicBezTo>
                    <a:cubicBezTo>
                      <a:pt x="62" y="23"/>
                      <a:pt x="53" y="15"/>
                      <a:pt x="42" y="15"/>
                    </a:cubicBezTo>
                    <a:cubicBezTo>
                      <a:pt x="31" y="15"/>
                      <a:pt x="21" y="22"/>
                      <a:pt x="19" y="33"/>
                    </a:cubicBezTo>
                    <a:moveTo>
                      <a:pt x="17" y="48"/>
                    </a:moveTo>
                    <a:cubicBezTo>
                      <a:pt x="18" y="62"/>
                      <a:pt x="30" y="74"/>
                      <a:pt x="45" y="74"/>
                    </a:cubicBezTo>
                    <a:cubicBezTo>
                      <a:pt x="57" y="74"/>
                      <a:pt x="64" y="68"/>
                      <a:pt x="69" y="62"/>
                    </a:cubicBezTo>
                    <a:cubicBezTo>
                      <a:pt x="80" y="73"/>
                      <a:pt x="80" y="73"/>
                      <a:pt x="80" y="73"/>
                    </a:cubicBezTo>
                    <a:cubicBezTo>
                      <a:pt x="74" y="81"/>
                      <a:pt x="62" y="89"/>
                      <a:pt x="44" y="89"/>
                    </a:cubicBezTo>
                    <a:cubicBezTo>
                      <a:pt x="20" y="89"/>
                      <a:pt x="0" y="70"/>
                      <a:pt x="0" y="44"/>
                    </a:cubicBezTo>
                    <a:cubicBezTo>
                      <a:pt x="0" y="19"/>
                      <a:pt x="18" y="0"/>
                      <a:pt x="42" y="0"/>
                    </a:cubicBezTo>
                    <a:cubicBezTo>
                      <a:pt x="66" y="0"/>
                      <a:pt x="83" y="19"/>
                      <a:pt x="83" y="44"/>
                    </a:cubicBezTo>
                    <a:cubicBezTo>
                      <a:pt x="83" y="45"/>
                      <a:pt x="83" y="46"/>
                      <a:pt x="83" y="48"/>
                    </a:cubicBezTo>
                    <a:lnTo>
                      <a:pt x="17" y="48"/>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3" name="Freeform 134">
                <a:extLst>
                  <a:ext uri="{FF2B5EF4-FFF2-40B4-BE49-F238E27FC236}">
                    <a16:creationId xmlns:a16="http://schemas.microsoft.com/office/drawing/2014/main" id="{6ED2E075-0108-4022-A543-0C9C6F63CDDF}"/>
                  </a:ext>
                </a:extLst>
              </p:cNvPr>
              <p:cNvSpPr>
                <a:spLocks/>
              </p:cNvSpPr>
              <p:nvPr userDrawn="1"/>
            </p:nvSpPr>
            <p:spPr bwMode="auto">
              <a:xfrm>
                <a:off x="2710" y="2590"/>
                <a:ext cx="205" cy="202"/>
              </a:xfrm>
              <a:custGeom>
                <a:avLst/>
                <a:gdLst>
                  <a:gd name="T0" fmla="*/ 0 w 205"/>
                  <a:gd name="T1" fmla="*/ 0 h 202"/>
                  <a:gd name="T2" fmla="*/ 43 w 205"/>
                  <a:gd name="T3" fmla="*/ 0 h 202"/>
                  <a:gd name="T4" fmla="*/ 103 w 205"/>
                  <a:gd name="T5" fmla="*/ 138 h 202"/>
                  <a:gd name="T6" fmla="*/ 162 w 205"/>
                  <a:gd name="T7" fmla="*/ 0 h 202"/>
                  <a:gd name="T8" fmla="*/ 205 w 205"/>
                  <a:gd name="T9" fmla="*/ 0 h 202"/>
                  <a:gd name="T10" fmla="*/ 117 w 205"/>
                  <a:gd name="T11" fmla="*/ 202 h 202"/>
                  <a:gd name="T12" fmla="*/ 88 w 205"/>
                  <a:gd name="T13" fmla="*/ 202 h 202"/>
                  <a:gd name="T14" fmla="*/ 0 w 205"/>
                  <a:gd name="T15" fmla="*/ 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02">
                    <a:moveTo>
                      <a:pt x="0" y="0"/>
                    </a:moveTo>
                    <a:lnTo>
                      <a:pt x="43" y="0"/>
                    </a:lnTo>
                    <a:lnTo>
                      <a:pt x="103" y="138"/>
                    </a:lnTo>
                    <a:lnTo>
                      <a:pt x="162" y="0"/>
                    </a:lnTo>
                    <a:lnTo>
                      <a:pt x="205" y="0"/>
                    </a:lnTo>
                    <a:lnTo>
                      <a:pt x="117" y="202"/>
                    </a:lnTo>
                    <a:lnTo>
                      <a:pt x="88" y="202"/>
                    </a:lnTo>
                    <a:lnTo>
                      <a:pt x="0" y="0"/>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4" name="Freeform 135">
                <a:extLst>
                  <a:ext uri="{FF2B5EF4-FFF2-40B4-BE49-F238E27FC236}">
                    <a16:creationId xmlns:a16="http://schemas.microsoft.com/office/drawing/2014/main" id="{F32C59DB-2B6F-46BF-A101-6E88A6FFC0A8}"/>
                  </a:ext>
                </a:extLst>
              </p:cNvPr>
              <p:cNvSpPr>
                <a:spLocks noEditPoints="1"/>
              </p:cNvSpPr>
              <p:nvPr userDrawn="1"/>
            </p:nvSpPr>
            <p:spPr bwMode="auto">
              <a:xfrm>
                <a:off x="2926" y="2585"/>
                <a:ext cx="205" cy="212"/>
              </a:xfrm>
              <a:custGeom>
                <a:avLst/>
                <a:gdLst>
                  <a:gd name="T0" fmla="*/ 69 w 86"/>
                  <a:gd name="T1" fmla="*/ 28 h 89"/>
                  <a:gd name="T2" fmla="*/ 44 w 86"/>
                  <a:gd name="T3" fmla="*/ 16 h 89"/>
                  <a:gd name="T4" fmla="*/ 17 w 86"/>
                  <a:gd name="T5" fmla="*/ 44 h 89"/>
                  <a:gd name="T6" fmla="*/ 45 w 86"/>
                  <a:gd name="T7" fmla="*/ 73 h 89"/>
                  <a:gd name="T8" fmla="*/ 69 w 86"/>
                  <a:gd name="T9" fmla="*/ 60 h 89"/>
                  <a:gd name="T10" fmla="*/ 69 w 86"/>
                  <a:gd name="T11" fmla="*/ 28 h 89"/>
                  <a:gd name="T12" fmla="*/ 69 w 86"/>
                  <a:gd name="T13" fmla="*/ 79 h 89"/>
                  <a:gd name="T14" fmla="*/ 43 w 86"/>
                  <a:gd name="T15" fmla="*/ 89 h 89"/>
                  <a:gd name="T16" fmla="*/ 21 w 86"/>
                  <a:gd name="T17" fmla="*/ 83 h 89"/>
                  <a:gd name="T18" fmla="*/ 0 w 86"/>
                  <a:gd name="T19" fmla="*/ 44 h 89"/>
                  <a:gd name="T20" fmla="*/ 22 w 86"/>
                  <a:gd name="T21" fmla="*/ 5 h 89"/>
                  <a:gd name="T22" fmla="*/ 42 w 86"/>
                  <a:gd name="T23" fmla="*/ 0 h 89"/>
                  <a:gd name="T24" fmla="*/ 69 w 86"/>
                  <a:gd name="T25" fmla="*/ 10 h 89"/>
                  <a:gd name="T26" fmla="*/ 69 w 86"/>
                  <a:gd name="T27" fmla="*/ 2 h 89"/>
                  <a:gd name="T28" fmla="*/ 86 w 86"/>
                  <a:gd name="T29" fmla="*/ 2 h 89"/>
                  <a:gd name="T30" fmla="*/ 86 w 86"/>
                  <a:gd name="T31" fmla="*/ 87 h 89"/>
                  <a:gd name="T32" fmla="*/ 69 w 86"/>
                  <a:gd name="T33" fmla="*/ 87 h 89"/>
                  <a:gd name="T34" fmla="*/ 69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3" y="21"/>
                      <a:pt x="55" y="16"/>
                      <a:pt x="44" y="16"/>
                    </a:cubicBezTo>
                    <a:cubicBezTo>
                      <a:pt x="28" y="16"/>
                      <a:pt x="17" y="29"/>
                      <a:pt x="17" y="44"/>
                    </a:cubicBezTo>
                    <a:cubicBezTo>
                      <a:pt x="17" y="60"/>
                      <a:pt x="29" y="73"/>
                      <a:pt x="45" y="73"/>
                    </a:cubicBezTo>
                    <a:cubicBezTo>
                      <a:pt x="54" y="73"/>
                      <a:pt x="63" y="68"/>
                      <a:pt x="69" y="60"/>
                    </a:cubicBezTo>
                    <a:lnTo>
                      <a:pt x="69" y="28"/>
                    </a:lnTo>
                    <a:close/>
                    <a:moveTo>
                      <a:pt x="69" y="79"/>
                    </a:moveTo>
                    <a:cubicBezTo>
                      <a:pt x="62" y="85"/>
                      <a:pt x="53" y="89"/>
                      <a:pt x="43" y="89"/>
                    </a:cubicBezTo>
                    <a:cubicBezTo>
                      <a:pt x="35" y="89"/>
                      <a:pt x="27" y="87"/>
                      <a:pt x="21" y="83"/>
                    </a:cubicBezTo>
                    <a:cubicBezTo>
                      <a:pt x="8" y="76"/>
                      <a:pt x="0" y="61"/>
                      <a:pt x="0" y="44"/>
                    </a:cubicBezTo>
                    <a:cubicBezTo>
                      <a:pt x="0" y="27"/>
                      <a:pt x="9" y="13"/>
                      <a:pt x="22" y="5"/>
                    </a:cubicBezTo>
                    <a:cubicBezTo>
                      <a:pt x="27" y="2"/>
                      <a:pt x="34" y="0"/>
                      <a:pt x="42" y="0"/>
                    </a:cubicBezTo>
                    <a:cubicBezTo>
                      <a:pt x="52" y="0"/>
                      <a:pt x="61" y="3"/>
                      <a:pt x="69" y="10"/>
                    </a:cubicBezTo>
                    <a:cubicBezTo>
                      <a:pt x="69" y="2"/>
                      <a:pt x="69" y="2"/>
                      <a:pt x="69" y="2"/>
                    </a:cubicBezTo>
                    <a:cubicBezTo>
                      <a:pt x="86" y="2"/>
                      <a:pt x="86" y="2"/>
                      <a:pt x="86" y="2"/>
                    </a:cubicBezTo>
                    <a:cubicBezTo>
                      <a:pt x="86" y="87"/>
                      <a:pt x="86" y="87"/>
                      <a:pt x="86" y="87"/>
                    </a:cubicBezTo>
                    <a:cubicBezTo>
                      <a:pt x="69" y="87"/>
                      <a:pt x="69" y="87"/>
                      <a:pt x="69" y="87"/>
                    </a:cubicBezTo>
                    <a:lnTo>
                      <a:pt x="69"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5" name="Rectangle 136">
                <a:extLst>
                  <a:ext uri="{FF2B5EF4-FFF2-40B4-BE49-F238E27FC236}">
                    <a16:creationId xmlns:a16="http://schemas.microsoft.com/office/drawing/2014/main" id="{6FF1C646-638E-4272-9096-637AC2B158B9}"/>
                  </a:ext>
                </a:extLst>
              </p:cNvPr>
              <p:cNvSpPr>
                <a:spLocks noChangeArrowheads="1"/>
              </p:cNvSpPr>
              <p:nvPr userDrawn="1"/>
            </p:nvSpPr>
            <p:spPr bwMode="auto">
              <a:xfrm>
                <a:off x="3192" y="2485"/>
                <a:ext cx="41" cy="307"/>
              </a:xfrm>
              <a:prstGeom prst="rect">
                <a:avLst/>
              </a:prstGeom>
              <a:solidFill>
                <a:srgbClr val="F37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6" name="Freeform 137">
                <a:extLst>
                  <a:ext uri="{FF2B5EF4-FFF2-40B4-BE49-F238E27FC236}">
                    <a16:creationId xmlns:a16="http://schemas.microsoft.com/office/drawing/2014/main" id="{A44FD55E-3C6B-4F88-9237-A431EE82D6BC}"/>
                  </a:ext>
                </a:extLst>
              </p:cNvPr>
              <p:cNvSpPr>
                <a:spLocks/>
              </p:cNvSpPr>
              <p:nvPr userDrawn="1"/>
            </p:nvSpPr>
            <p:spPr bwMode="auto">
              <a:xfrm>
                <a:off x="3292" y="2590"/>
                <a:ext cx="190" cy="207"/>
              </a:xfrm>
              <a:custGeom>
                <a:avLst/>
                <a:gdLst>
                  <a:gd name="T0" fmla="*/ 8 w 80"/>
                  <a:gd name="T1" fmla="*/ 73 h 87"/>
                  <a:gd name="T2" fmla="*/ 0 w 80"/>
                  <a:gd name="T3" fmla="*/ 43 h 87"/>
                  <a:gd name="T4" fmla="*/ 0 w 80"/>
                  <a:gd name="T5" fmla="*/ 0 h 87"/>
                  <a:gd name="T6" fmla="*/ 17 w 80"/>
                  <a:gd name="T7" fmla="*/ 0 h 87"/>
                  <a:gd name="T8" fmla="*/ 17 w 80"/>
                  <a:gd name="T9" fmla="*/ 46 h 87"/>
                  <a:gd name="T10" fmla="*/ 22 w 80"/>
                  <a:gd name="T11" fmla="*/ 63 h 87"/>
                  <a:gd name="T12" fmla="*/ 39 w 80"/>
                  <a:gd name="T13" fmla="*/ 71 h 87"/>
                  <a:gd name="T14" fmla="*/ 63 w 80"/>
                  <a:gd name="T15" fmla="*/ 58 h 87"/>
                  <a:gd name="T16" fmla="*/ 63 w 80"/>
                  <a:gd name="T17" fmla="*/ 0 h 87"/>
                  <a:gd name="T18" fmla="*/ 80 w 80"/>
                  <a:gd name="T19" fmla="*/ 0 h 87"/>
                  <a:gd name="T20" fmla="*/ 80 w 80"/>
                  <a:gd name="T21" fmla="*/ 85 h 87"/>
                  <a:gd name="T22" fmla="*/ 63 w 80"/>
                  <a:gd name="T23" fmla="*/ 85 h 87"/>
                  <a:gd name="T24" fmla="*/ 63 w 80"/>
                  <a:gd name="T25" fmla="*/ 77 h 87"/>
                  <a:gd name="T26" fmla="*/ 38 w 80"/>
                  <a:gd name="T27" fmla="*/ 87 h 87"/>
                  <a:gd name="T28" fmla="*/ 8 w 80"/>
                  <a:gd name="T29"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7">
                    <a:moveTo>
                      <a:pt x="8" y="73"/>
                    </a:moveTo>
                    <a:cubicBezTo>
                      <a:pt x="3" y="66"/>
                      <a:pt x="0" y="58"/>
                      <a:pt x="0" y="43"/>
                    </a:cubicBezTo>
                    <a:cubicBezTo>
                      <a:pt x="0" y="0"/>
                      <a:pt x="0" y="0"/>
                      <a:pt x="0" y="0"/>
                    </a:cubicBezTo>
                    <a:cubicBezTo>
                      <a:pt x="17" y="0"/>
                      <a:pt x="17" y="0"/>
                      <a:pt x="17" y="0"/>
                    </a:cubicBezTo>
                    <a:cubicBezTo>
                      <a:pt x="17" y="46"/>
                      <a:pt x="17" y="46"/>
                      <a:pt x="17" y="46"/>
                    </a:cubicBezTo>
                    <a:cubicBezTo>
                      <a:pt x="17" y="55"/>
                      <a:pt x="19" y="59"/>
                      <a:pt x="22" y="63"/>
                    </a:cubicBezTo>
                    <a:cubicBezTo>
                      <a:pt x="26" y="68"/>
                      <a:pt x="32" y="71"/>
                      <a:pt x="39" y="71"/>
                    </a:cubicBezTo>
                    <a:cubicBezTo>
                      <a:pt x="49" y="71"/>
                      <a:pt x="58" y="64"/>
                      <a:pt x="63" y="58"/>
                    </a:cubicBezTo>
                    <a:cubicBezTo>
                      <a:pt x="63" y="0"/>
                      <a:pt x="63" y="0"/>
                      <a:pt x="63" y="0"/>
                    </a:cubicBezTo>
                    <a:cubicBezTo>
                      <a:pt x="80" y="0"/>
                      <a:pt x="80" y="0"/>
                      <a:pt x="80" y="0"/>
                    </a:cubicBezTo>
                    <a:cubicBezTo>
                      <a:pt x="80" y="85"/>
                      <a:pt x="80" y="85"/>
                      <a:pt x="80" y="85"/>
                    </a:cubicBezTo>
                    <a:cubicBezTo>
                      <a:pt x="63" y="85"/>
                      <a:pt x="63" y="85"/>
                      <a:pt x="63" y="85"/>
                    </a:cubicBezTo>
                    <a:cubicBezTo>
                      <a:pt x="63" y="77"/>
                      <a:pt x="63" y="77"/>
                      <a:pt x="63" y="77"/>
                    </a:cubicBezTo>
                    <a:cubicBezTo>
                      <a:pt x="60" y="81"/>
                      <a:pt x="50" y="87"/>
                      <a:pt x="38" y="87"/>
                    </a:cubicBezTo>
                    <a:cubicBezTo>
                      <a:pt x="26" y="87"/>
                      <a:pt x="15" y="81"/>
                      <a:pt x="8" y="73"/>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7" name="Freeform 138">
                <a:extLst>
                  <a:ext uri="{FF2B5EF4-FFF2-40B4-BE49-F238E27FC236}">
                    <a16:creationId xmlns:a16="http://schemas.microsoft.com/office/drawing/2014/main" id="{01E3DA5E-340C-47AE-9794-5AA8378D2C18}"/>
                  </a:ext>
                </a:extLst>
              </p:cNvPr>
              <p:cNvSpPr>
                <a:spLocks noEditPoints="1"/>
              </p:cNvSpPr>
              <p:nvPr userDrawn="1"/>
            </p:nvSpPr>
            <p:spPr bwMode="auto">
              <a:xfrm>
                <a:off x="3529" y="2585"/>
                <a:ext cx="207" cy="212"/>
              </a:xfrm>
              <a:custGeom>
                <a:avLst/>
                <a:gdLst>
                  <a:gd name="T0" fmla="*/ 69 w 87"/>
                  <a:gd name="T1" fmla="*/ 28 h 89"/>
                  <a:gd name="T2" fmla="*/ 45 w 87"/>
                  <a:gd name="T3" fmla="*/ 16 h 89"/>
                  <a:gd name="T4" fmla="*/ 18 w 87"/>
                  <a:gd name="T5" fmla="*/ 44 h 89"/>
                  <a:gd name="T6" fmla="*/ 46 w 87"/>
                  <a:gd name="T7" fmla="*/ 73 h 89"/>
                  <a:gd name="T8" fmla="*/ 69 w 87"/>
                  <a:gd name="T9" fmla="*/ 60 h 89"/>
                  <a:gd name="T10" fmla="*/ 69 w 87"/>
                  <a:gd name="T11" fmla="*/ 28 h 89"/>
                  <a:gd name="T12" fmla="*/ 70 w 87"/>
                  <a:gd name="T13" fmla="*/ 79 h 89"/>
                  <a:gd name="T14" fmla="*/ 44 w 87"/>
                  <a:gd name="T15" fmla="*/ 89 h 89"/>
                  <a:gd name="T16" fmla="*/ 22 w 87"/>
                  <a:gd name="T17" fmla="*/ 83 h 89"/>
                  <a:gd name="T18" fmla="*/ 0 w 87"/>
                  <a:gd name="T19" fmla="*/ 44 h 89"/>
                  <a:gd name="T20" fmla="*/ 22 w 87"/>
                  <a:gd name="T21" fmla="*/ 5 h 89"/>
                  <a:gd name="T22" fmla="*/ 43 w 87"/>
                  <a:gd name="T23" fmla="*/ 0 h 89"/>
                  <a:gd name="T24" fmla="*/ 70 w 87"/>
                  <a:gd name="T25" fmla="*/ 10 h 89"/>
                  <a:gd name="T26" fmla="*/ 70 w 87"/>
                  <a:gd name="T27" fmla="*/ 2 h 89"/>
                  <a:gd name="T28" fmla="*/ 87 w 87"/>
                  <a:gd name="T29" fmla="*/ 2 h 89"/>
                  <a:gd name="T30" fmla="*/ 87 w 87"/>
                  <a:gd name="T31" fmla="*/ 87 h 89"/>
                  <a:gd name="T32" fmla="*/ 70 w 87"/>
                  <a:gd name="T33" fmla="*/ 87 h 89"/>
                  <a:gd name="T34" fmla="*/ 70 w 87"/>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89">
                    <a:moveTo>
                      <a:pt x="69" y="28"/>
                    </a:moveTo>
                    <a:cubicBezTo>
                      <a:pt x="64" y="21"/>
                      <a:pt x="55" y="16"/>
                      <a:pt x="45" y="16"/>
                    </a:cubicBezTo>
                    <a:cubicBezTo>
                      <a:pt x="29" y="16"/>
                      <a:pt x="18" y="29"/>
                      <a:pt x="18" y="44"/>
                    </a:cubicBezTo>
                    <a:cubicBezTo>
                      <a:pt x="18" y="60"/>
                      <a:pt x="29" y="73"/>
                      <a:pt x="46" y="73"/>
                    </a:cubicBezTo>
                    <a:cubicBezTo>
                      <a:pt x="55" y="73"/>
                      <a:pt x="64" y="68"/>
                      <a:pt x="69" y="60"/>
                    </a:cubicBezTo>
                    <a:lnTo>
                      <a:pt x="69" y="28"/>
                    </a:lnTo>
                    <a:close/>
                    <a:moveTo>
                      <a:pt x="70" y="79"/>
                    </a:moveTo>
                    <a:cubicBezTo>
                      <a:pt x="63" y="85"/>
                      <a:pt x="54" y="89"/>
                      <a:pt x="44" y="89"/>
                    </a:cubicBezTo>
                    <a:cubicBezTo>
                      <a:pt x="36" y="89"/>
                      <a:pt x="28" y="87"/>
                      <a:pt x="22" y="83"/>
                    </a:cubicBezTo>
                    <a:cubicBezTo>
                      <a:pt x="9" y="76"/>
                      <a:pt x="0" y="61"/>
                      <a:pt x="0" y="44"/>
                    </a:cubicBezTo>
                    <a:cubicBezTo>
                      <a:pt x="0" y="27"/>
                      <a:pt x="9" y="13"/>
                      <a:pt x="22" y="5"/>
                    </a:cubicBezTo>
                    <a:cubicBezTo>
                      <a:pt x="28" y="2"/>
                      <a:pt x="35" y="0"/>
                      <a:pt x="43" y="0"/>
                    </a:cubicBezTo>
                    <a:cubicBezTo>
                      <a:pt x="53" y="0"/>
                      <a:pt x="62" y="3"/>
                      <a:pt x="70" y="10"/>
                    </a:cubicBezTo>
                    <a:cubicBezTo>
                      <a:pt x="70" y="2"/>
                      <a:pt x="70" y="2"/>
                      <a:pt x="70" y="2"/>
                    </a:cubicBezTo>
                    <a:cubicBezTo>
                      <a:pt x="87" y="2"/>
                      <a:pt x="87" y="2"/>
                      <a:pt x="87" y="2"/>
                    </a:cubicBezTo>
                    <a:cubicBezTo>
                      <a:pt x="87" y="87"/>
                      <a:pt x="87" y="87"/>
                      <a:pt x="87"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8" name="Freeform 139">
                <a:extLst>
                  <a:ext uri="{FF2B5EF4-FFF2-40B4-BE49-F238E27FC236}">
                    <a16:creationId xmlns:a16="http://schemas.microsoft.com/office/drawing/2014/main" id="{498A0B75-192F-4799-ABF2-4913D21EB4E4}"/>
                  </a:ext>
                </a:extLst>
              </p:cNvPr>
              <p:cNvSpPr>
                <a:spLocks/>
              </p:cNvSpPr>
              <p:nvPr userDrawn="1"/>
            </p:nvSpPr>
            <p:spPr bwMode="auto">
              <a:xfrm>
                <a:off x="3769" y="2533"/>
                <a:ext cx="159" cy="264"/>
              </a:xfrm>
              <a:custGeom>
                <a:avLst/>
                <a:gdLst>
                  <a:gd name="T0" fmla="*/ 67 w 67"/>
                  <a:gd name="T1" fmla="*/ 109 h 111"/>
                  <a:gd name="T2" fmla="*/ 53 w 67"/>
                  <a:gd name="T3" fmla="*/ 111 h 111"/>
                  <a:gd name="T4" fmla="*/ 29 w 67"/>
                  <a:gd name="T5" fmla="*/ 101 h 111"/>
                  <a:gd name="T6" fmla="*/ 22 w 67"/>
                  <a:gd name="T7" fmla="*/ 78 h 111"/>
                  <a:gd name="T8" fmla="*/ 22 w 67"/>
                  <a:gd name="T9" fmla="*/ 39 h 111"/>
                  <a:gd name="T10" fmla="*/ 0 w 67"/>
                  <a:gd name="T11" fmla="*/ 39 h 111"/>
                  <a:gd name="T12" fmla="*/ 0 w 67"/>
                  <a:gd name="T13" fmla="*/ 24 h 111"/>
                  <a:gd name="T14" fmla="*/ 22 w 67"/>
                  <a:gd name="T15" fmla="*/ 24 h 111"/>
                  <a:gd name="T16" fmla="*/ 22 w 67"/>
                  <a:gd name="T17" fmla="*/ 0 h 111"/>
                  <a:gd name="T18" fmla="*/ 39 w 67"/>
                  <a:gd name="T19" fmla="*/ 0 h 111"/>
                  <a:gd name="T20" fmla="*/ 39 w 67"/>
                  <a:gd name="T21" fmla="*/ 24 h 111"/>
                  <a:gd name="T22" fmla="*/ 67 w 67"/>
                  <a:gd name="T23" fmla="*/ 24 h 111"/>
                  <a:gd name="T24" fmla="*/ 67 w 67"/>
                  <a:gd name="T25" fmla="*/ 39 h 111"/>
                  <a:gd name="T26" fmla="*/ 39 w 67"/>
                  <a:gd name="T27" fmla="*/ 39 h 111"/>
                  <a:gd name="T28" fmla="*/ 39 w 67"/>
                  <a:gd name="T29" fmla="*/ 79 h 111"/>
                  <a:gd name="T30" fmla="*/ 42 w 67"/>
                  <a:gd name="T31" fmla="*/ 90 h 111"/>
                  <a:gd name="T32" fmla="*/ 54 w 67"/>
                  <a:gd name="T33" fmla="*/ 95 h 111"/>
                  <a:gd name="T34" fmla="*/ 63 w 67"/>
                  <a:gd name="T35" fmla="*/ 93 h 111"/>
                  <a:gd name="T36" fmla="*/ 67 w 67"/>
                  <a:gd name="T3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11">
                    <a:moveTo>
                      <a:pt x="67" y="109"/>
                    </a:moveTo>
                    <a:cubicBezTo>
                      <a:pt x="63" y="110"/>
                      <a:pt x="58" y="111"/>
                      <a:pt x="53" y="111"/>
                    </a:cubicBezTo>
                    <a:cubicBezTo>
                      <a:pt x="42" y="111"/>
                      <a:pt x="34" y="107"/>
                      <a:pt x="29" y="101"/>
                    </a:cubicBezTo>
                    <a:cubicBezTo>
                      <a:pt x="24" y="95"/>
                      <a:pt x="22" y="87"/>
                      <a:pt x="22" y="78"/>
                    </a:cubicBezTo>
                    <a:cubicBezTo>
                      <a:pt x="22" y="39"/>
                      <a:pt x="22" y="39"/>
                      <a:pt x="22" y="39"/>
                    </a:cubicBezTo>
                    <a:cubicBezTo>
                      <a:pt x="0" y="39"/>
                      <a:pt x="0" y="39"/>
                      <a:pt x="0" y="39"/>
                    </a:cubicBezTo>
                    <a:cubicBezTo>
                      <a:pt x="0" y="24"/>
                      <a:pt x="0" y="24"/>
                      <a:pt x="0" y="24"/>
                    </a:cubicBezTo>
                    <a:cubicBezTo>
                      <a:pt x="22" y="24"/>
                      <a:pt x="22" y="24"/>
                      <a:pt x="22" y="24"/>
                    </a:cubicBezTo>
                    <a:cubicBezTo>
                      <a:pt x="22" y="0"/>
                      <a:pt x="22" y="0"/>
                      <a:pt x="22" y="0"/>
                    </a:cubicBezTo>
                    <a:cubicBezTo>
                      <a:pt x="39" y="0"/>
                      <a:pt x="39" y="0"/>
                      <a:pt x="39" y="0"/>
                    </a:cubicBezTo>
                    <a:cubicBezTo>
                      <a:pt x="39" y="24"/>
                      <a:pt x="39" y="24"/>
                      <a:pt x="39" y="24"/>
                    </a:cubicBezTo>
                    <a:cubicBezTo>
                      <a:pt x="67" y="24"/>
                      <a:pt x="67" y="24"/>
                      <a:pt x="67" y="24"/>
                    </a:cubicBezTo>
                    <a:cubicBezTo>
                      <a:pt x="67" y="39"/>
                      <a:pt x="67" y="39"/>
                      <a:pt x="67" y="39"/>
                    </a:cubicBezTo>
                    <a:cubicBezTo>
                      <a:pt x="39" y="39"/>
                      <a:pt x="39" y="39"/>
                      <a:pt x="39" y="39"/>
                    </a:cubicBezTo>
                    <a:cubicBezTo>
                      <a:pt x="39" y="79"/>
                      <a:pt x="39" y="79"/>
                      <a:pt x="39" y="79"/>
                    </a:cubicBezTo>
                    <a:cubicBezTo>
                      <a:pt x="39" y="84"/>
                      <a:pt x="40" y="87"/>
                      <a:pt x="42" y="90"/>
                    </a:cubicBezTo>
                    <a:cubicBezTo>
                      <a:pt x="44" y="93"/>
                      <a:pt x="49" y="95"/>
                      <a:pt x="54" y="95"/>
                    </a:cubicBezTo>
                    <a:cubicBezTo>
                      <a:pt x="56" y="95"/>
                      <a:pt x="61" y="94"/>
                      <a:pt x="63" y="93"/>
                    </a:cubicBezTo>
                    <a:lnTo>
                      <a:pt x="67" y="10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9" name="Freeform 140">
                <a:extLst>
                  <a:ext uri="{FF2B5EF4-FFF2-40B4-BE49-F238E27FC236}">
                    <a16:creationId xmlns:a16="http://schemas.microsoft.com/office/drawing/2014/main" id="{94272472-0821-4280-A5FD-A081E5F5A097}"/>
                  </a:ext>
                </a:extLst>
              </p:cNvPr>
              <p:cNvSpPr>
                <a:spLocks noEditPoints="1"/>
              </p:cNvSpPr>
              <p:nvPr userDrawn="1"/>
            </p:nvSpPr>
            <p:spPr bwMode="auto">
              <a:xfrm>
                <a:off x="3963" y="2490"/>
                <a:ext cx="53" cy="302"/>
              </a:xfrm>
              <a:custGeom>
                <a:avLst/>
                <a:gdLst>
                  <a:gd name="T0" fmla="*/ 2 w 22"/>
                  <a:gd name="T1" fmla="*/ 42 h 127"/>
                  <a:gd name="T2" fmla="*/ 20 w 22"/>
                  <a:gd name="T3" fmla="*/ 42 h 127"/>
                  <a:gd name="T4" fmla="*/ 20 w 22"/>
                  <a:gd name="T5" fmla="*/ 127 h 127"/>
                  <a:gd name="T6" fmla="*/ 2 w 22"/>
                  <a:gd name="T7" fmla="*/ 127 h 127"/>
                  <a:gd name="T8" fmla="*/ 2 w 22"/>
                  <a:gd name="T9" fmla="*/ 42 h 127"/>
                  <a:gd name="T10" fmla="*/ 11 w 22"/>
                  <a:gd name="T11" fmla="*/ 0 h 127"/>
                  <a:gd name="T12" fmla="*/ 22 w 22"/>
                  <a:gd name="T13" fmla="*/ 11 h 127"/>
                  <a:gd name="T14" fmla="*/ 11 w 22"/>
                  <a:gd name="T15" fmla="*/ 23 h 127"/>
                  <a:gd name="T16" fmla="*/ 0 w 22"/>
                  <a:gd name="T17" fmla="*/ 11 h 127"/>
                  <a:gd name="T18" fmla="*/ 11 w 22"/>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7">
                    <a:moveTo>
                      <a:pt x="2" y="42"/>
                    </a:moveTo>
                    <a:cubicBezTo>
                      <a:pt x="20" y="42"/>
                      <a:pt x="20" y="42"/>
                      <a:pt x="20" y="42"/>
                    </a:cubicBezTo>
                    <a:cubicBezTo>
                      <a:pt x="20" y="127"/>
                      <a:pt x="20" y="127"/>
                      <a:pt x="20" y="127"/>
                    </a:cubicBezTo>
                    <a:cubicBezTo>
                      <a:pt x="2" y="127"/>
                      <a:pt x="2" y="127"/>
                      <a:pt x="2" y="127"/>
                    </a:cubicBezTo>
                    <a:lnTo>
                      <a:pt x="2" y="42"/>
                    </a:lnTo>
                    <a:close/>
                    <a:moveTo>
                      <a:pt x="11" y="0"/>
                    </a:moveTo>
                    <a:cubicBezTo>
                      <a:pt x="17" y="0"/>
                      <a:pt x="22" y="5"/>
                      <a:pt x="22" y="11"/>
                    </a:cubicBezTo>
                    <a:cubicBezTo>
                      <a:pt x="22" y="18"/>
                      <a:pt x="17" y="23"/>
                      <a:pt x="11" y="23"/>
                    </a:cubicBezTo>
                    <a:cubicBezTo>
                      <a:pt x="4" y="23"/>
                      <a:pt x="0" y="18"/>
                      <a:pt x="0" y="11"/>
                    </a:cubicBezTo>
                    <a:cubicBezTo>
                      <a:pt x="0" y="5"/>
                      <a:pt x="4" y="0"/>
                      <a:pt x="11"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0" name="Freeform 141">
                <a:extLst>
                  <a:ext uri="{FF2B5EF4-FFF2-40B4-BE49-F238E27FC236}">
                    <a16:creationId xmlns:a16="http://schemas.microsoft.com/office/drawing/2014/main" id="{0976F228-D30C-425D-B146-7998C5E778C1}"/>
                  </a:ext>
                </a:extLst>
              </p:cNvPr>
              <p:cNvSpPr>
                <a:spLocks noEditPoints="1"/>
              </p:cNvSpPr>
              <p:nvPr userDrawn="1"/>
            </p:nvSpPr>
            <p:spPr bwMode="auto">
              <a:xfrm>
                <a:off x="4056" y="2585"/>
                <a:ext cx="211" cy="212"/>
              </a:xfrm>
              <a:custGeom>
                <a:avLst/>
                <a:gdLst>
                  <a:gd name="T0" fmla="*/ 45 w 89"/>
                  <a:gd name="T1" fmla="*/ 73 h 89"/>
                  <a:gd name="T2" fmla="*/ 71 w 89"/>
                  <a:gd name="T3" fmla="*/ 44 h 89"/>
                  <a:gd name="T4" fmla="*/ 45 w 89"/>
                  <a:gd name="T5" fmla="*/ 16 h 89"/>
                  <a:gd name="T6" fmla="*/ 18 w 89"/>
                  <a:gd name="T7" fmla="*/ 44 h 89"/>
                  <a:gd name="T8" fmla="*/ 45 w 89"/>
                  <a:gd name="T9" fmla="*/ 73 h 89"/>
                  <a:gd name="T10" fmla="*/ 45 w 89"/>
                  <a:gd name="T11" fmla="*/ 0 h 89"/>
                  <a:gd name="T12" fmla="*/ 89 w 89"/>
                  <a:gd name="T13" fmla="*/ 44 h 89"/>
                  <a:gd name="T14" fmla="*/ 45 w 89"/>
                  <a:gd name="T15" fmla="*/ 89 h 89"/>
                  <a:gd name="T16" fmla="*/ 0 w 89"/>
                  <a:gd name="T17" fmla="*/ 44 h 89"/>
                  <a:gd name="T18" fmla="*/ 45 w 89"/>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9">
                    <a:moveTo>
                      <a:pt x="45" y="73"/>
                    </a:moveTo>
                    <a:cubicBezTo>
                      <a:pt x="60" y="73"/>
                      <a:pt x="71" y="60"/>
                      <a:pt x="71" y="44"/>
                    </a:cubicBezTo>
                    <a:cubicBezTo>
                      <a:pt x="71" y="29"/>
                      <a:pt x="60" y="16"/>
                      <a:pt x="45" y="16"/>
                    </a:cubicBezTo>
                    <a:cubicBezTo>
                      <a:pt x="29" y="16"/>
                      <a:pt x="18" y="29"/>
                      <a:pt x="18" y="44"/>
                    </a:cubicBezTo>
                    <a:cubicBezTo>
                      <a:pt x="18" y="60"/>
                      <a:pt x="29" y="73"/>
                      <a:pt x="45" y="73"/>
                    </a:cubicBezTo>
                    <a:moveTo>
                      <a:pt x="45" y="0"/>
                    </a:moveTo>
                    <a:cubicBezTo>
                      <a:pt x="70" y="0"/>
                      <a:pt x="89" y="19"/>
                      <a:pt x="89" y="44"/>
                    </a:cubicBezTo>
                    <a:cubicBezTo>
                      <a:pt x="89" y="70"/>
                      <a:pt x="70" y="89"/>
                      <a:pt x="45" y="89"/>
                    </a:cubicBezTo>
                    <a:cubicBezTo>
                      <a:pt x="19" y="89"/>
                      <a:pt x="0" y="70"/>
                      <a:pt x="0" y="44"/>
                    </a:cubicBezTo>
                    <a:cubicBezTo>
                      <a:pt x="0" y="19"/>
                      <a:pt x="19" y="0"/>
                      <a:pt x="45"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1" name="Freeform 142">
                <a:extLst>
                  <a:ext uri="{FF2B5EF4-FFF2-40B4-BE49-F238E27FC236}">
                    <a16:creationId xmlns:a16="http://schemas.microsoft.com/office/drawing/2014/main" id="{2AEBE02B-AAA1-4B78-B6A6-F925B958950B}"/>
                  </a:ext>
                </a:extLst>
              </p:cNvPr>
              <p:cNvSpPr>
                <a:spLocks/>
              </p:cNvSpPr>
              <p:nvPr userDrawn="1"/>
            </p:nvSpPr>
            <p:spPr bwMode="auto">
              <a:xfrm>
                <a:off x="4315" y="2585"/>
                <a:ext cx="194" cy="207"/>
              </a:xfrm>
              <a:custGeom>
                <a:avLst/>
                <a:gdLst>
                  <a:gd name="T0" fmla="*/ 17 w 82"/>
                  <a:gd name="T1" fmla="*/ 10 h 87"/>
                  <a:gd name="T2" fmla="*/ 42 w 82"/>
                  <a:gd name="T3" fmla="*/ 0 h 87"/>
                  <a:gd name="T4" fmla="*/ 73 w 82"/>
                  <a:gd name="T5" fmla="*/ 15 h 87"/>
                  <a:gd name="T6" fmla="*/ 82 w 82"/>
                  <a:gd name="T7" fmla="*/ 45 h 87"/>
                  <a:gd name="T8" fmla="*/ 82 w 82"/>
                  <a:gd name="T9" fmla="*/ 87 h 87"/>
                  <a:gd name="T10" fmla="*/ 64 w 82"/>
                  <a:gd name="T11" fmla="*/ 87 h 87"/>
                  <a:gd name="T12" fmla="*/ 64 w 82"/>
                  <a:gd name="T13" fmla="*/ 44 h 87"/>
                  <a:gd name="T14" fmla="*/ 59 w 82"/>
                  <a:gd name="T15" fmla="*/ 25 h 87"/>
                  <a:gd name="T16" fmla="*/ 42 w 82"/>
                  <a:gd name="T17" fmla="*/ 16 h 87"/>
                  <a:gd name="T18" fmla="*/ 17 w 82"/>
                  <a:gd name="T19" fmla="*/ 28 h 87"/>
                  <a:gd name="T20" fmla="*/ 17 w 82"/>
                  <a:gd name="T21" fmla="*/ 87 h 87"/>
                  <a:gd name="T22" fmla="*/ 0 w 82"/>
                  <a:gd name="T23" fmla="*/ 87 h 87"/>
                  <a:gd name="T24" fmla="*/ 0 w 82"/>
                  <a:gd name="T25" fmla="*/ 2 h 87"/>
                  <a:gd name="T26" fmla="*/ 17 w 82"/>
                  <a:gd name="T27" fmla="*/ 2 h 87"/>
                  <a:gd name="T28" fmla="*/ 17 w 82"/>
                  <a:gd name="T29"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7">
                    <a:moveTo>
                      <a:pt x="17" y="10"/>
                    </a:moveTo>
                    <a:cubicBezTo>
                      <a:pt x="21" y="6"/>
                      <a:pt x="30" y="0"/>
                      <a:pt x="42" y="0"/>
                    </a:cubicBezTo>
                    <a:cubicBezTo>
                      <a:pt x="55" y="0"/>
                      <a:pt x="66" y="6"/>
                      <a:pt x="73" y="15"/>
                    </a:cubicBezTo>
                    <a:cubicBezTo>
                      <a:pt x="79" y="22"/>
                      <a:pt x="82" y="31"/>
                      <a:pt x="82" y="45"/>
                    </a:cubicBezTo>
                    <a:cubicBezTo>
                      <a:pt x="82" y="87"/>
                      <a:pt x="82" y="87"/>
                      <a:pt x="82" y="87"/>
                    </a:cubicBezTo>
                    <a:cubicBezTo>
                      <a:pt x="64" y="87"/>
                      <a:pt x="64" y="87"/>
                      <a:pt x="64" y="87"/>
                    </a:cubicBezTo>
                    <a:cubicBezTo>
                      <a:pt x="64" y="44"/>
                      <a:pt x="64" y="44"/>
                      <a:pt x="64" y="44"/>
                    </a:cubicBezTo>
                    <a:cubicBezTo>
                      <a:pt x="64" y="33"/>
                      <a:pt x="62" y="28"/>
                      <a:pt x="59" y="25"/>
                    </a:cubicBezTo>
                    <a:cubicBezTo>
                      <a:pt x="55" y="19"/>
                      <a:pt x="49" y="16"/>
                      <a:pt x="42" y="16"/>
                    </a:cubicBezTo>
                    <a:cubicBezTo>
                      <a:pt x="31" y="16"/>
                      <a:pt x="22" y="22"/>
                      <a:pt x="17" y="28"/>
                    </a:cubicBezTo>
                    <a:cubicBezTo>
                      <a:pt x="17" y="87"/>
                      <a:pt x="17" y="87"/>
                      <a:pt x="17" y="87"/>
                    </a:cubicBezTo>
                    <a:cubicBezTo>
                      <a:pt x="0" y="87"/>
                      <a:pt x="0" y="87"/>
                      <a:pt x="0" y="87"/>
                    </a:cubicBezTo>
                    <a:cubicBezTo>
                      <a:pt x="0" y="2"/>
                      <a:pt x="0" y="2"/>
                      <a:pt x="0" y="2"/>
                    </a:cubicBezTo>
                    <a:cubicBezTo>
                      <a:pt x="17" y="2"/>
                      <a:pt x="17" y="2"/>
                      <a:pt x="17" y="2"/>
                    </a:cubicBezTo>
                    <a:lnTo>
                      <a:pt x="17" y="10"/>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2" name="Freeform 143">
                <a:extLst>
                  <a:ext uri="{FF2B5EF4-FFF2-40B4-BE49-F238E27FC236}">
                    <a16:creationId xmlns:a16="http://schemas.microsoft.com/office/drawing/2014/main" id="{814F614F-441D-4535-8D37-EDA4D980175B}"/>
                  </a:ext>
                </a:extLst>
              </p:cNvPr>
              <p:cNvSpPr>
                <a:spLocks noEditPoints="1"/>
              </p:cNvSpPr>
              <p:nvPr userDrawn="1"/>
            </p:nvSpPr>
            <p:spPr bwMode="auto">
              <a:xfrm>
                <a:off x="4673" y="2585"/>
                <a:ext cx="204" cy="212"/>
              </a:xfrm>
              <a:custGeom>
                <a:avLst/>
                <a:gdLst>
                  <a:gd name="T0" fmla="*/ 69 w 86"/>
                  <a:gd name="T1" fmla="*/ 28 h 89"/>
                  <a:gd name="T2" fmla="*/ 45 w 86"/>
                  <a:gd name="T3" fmla="*/ 16 h 89"/>
                  <a:gd name="T4" fmla="*/ 17 w 86"/>
                  <a:gd name="T5" fmla="*/ 44 h 89"/>
                  <a:gd name="T6" fmla="*/ 46 w 86"/>
                  <a:gd name="T7" fmla="*/ 73 h 89"/>
                  <a:gd name="T8" fmla="*/ 69 w 86"/>
                  <a:gd name="T9" fmla="*/ 60 h 89"/>
                  <a:gd name="T10" fmla="*/ 69 w 86"/>
                  <a:gd name="T11" fmla="*/ 28 h 89"/>
                  <a:gd name="T12" fmla="*/ 70 w 86"/>
                  <a:gd name="T13" fmla="*/ 79 h 89"/>
                  <a:gd name="T14" fmla="*/ 43 w 86"/>
                  <a:gd name="T15" fmla="*/ 89 h 89"/>
                  <a:gd name="T16" fmla="*/ 22 w 86"/>
                  <a:gd name="T17" fmla="*/ 83 h 89"/>
                  <a:gd name="T18" fmla="*/ 0 w 86"/>
                  <a:gd name="T19" fmla="*/ 44 h 89"/>
                  <a:gd name="T20" fmla="*/ 22 w 86"/>
                  <a:gd name="T21" fmla="*/ 5 h 89"/>
                  <a:gd name="T22" fmla="*/ 43 w 86"/>
                  <a:gd name="T23" fmla="*/ 0 h 89"/>
                  <a:gd name="T24" fmla="*/ 70 w 86"/>
                  <a:gd name="T25" fmla="*/ 10 h 89"/>
                  <a:gd name="T26" fmla="*/ 70 w 86"/>
                  <a:gd name="T27" fmla="*/ 2 h 89"/>
                  <a:gd name="T28" fmla="*/ 86 w 86"/>
                  <a:gd name="T29" fmla="*/ 2 h 89"/>
                  <a:gd name="T30" fmla="*/ 86 w 86"/>
                  <a:gd name="T31" fmla="*/ 87 h 89"/>
                  <a:gd name="T32" fmla="*/ 70 w 86"/>
                  <a:gd name="T33" fmla="*/ 87 h 89"/>
                  <a:gd name="T34" fmla="*/ 70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4" y="21"/>
                      <a:pt x="55" y="16"/>
                      <a:pt x="45" y="16"/>
                    </a:cubicBezTo>
                    <a:cubicBezTo>
                      <a:pt x="28" y="16"/>
                      <a:pt x="17" y="29"/>
                      <a:pt x="17" y="44"/>
                    </a:cubicBezTo>
                    <a:cubicBezTo>
                      <a:pt x="17" y="60"/>
                      <a:pt x="29" y="73"/>
                      <a:pt x="46" y="73"/>
                    </a:cubicBezTo>
                    <a:cubicBezTo>
                      <a:pt x="54" y="73"/>
                      <a:pt x="63" y="68"/>
                      <a:pt x="69" y="60"/>
                    </a:cubicBezTo>
                    <a:lnTo>
                      <a:pt x="69" y="28"/>
                    </a:lnTo>
                    <a:close/>
                    <a:moveTo>
                      <a:pt x="70" y="79"/>
                    </a:moveTo>
                    <a:cubicBezTo>
                      <a:pt x="63" y="85"/>
                      <a:pt x="53" y="89"/>
                      <a:pt x="43" y="89"/>
                    </a:cubicBezTo>
                    <a:cubicBezTo>
                      <a:pt x="36" y="89"/>
                      <a:pt x="28" y="87"/>
                      <a:pt x="22" y="83"/>
                    </a:cubicBezTo>
                    <a:cubicBezTo>
                      <a:pt x="9" y="76"/>
                      <a:pt x="0" y="61"/>
                      <a:pt x="0" y="44"/>
                    </a:cubicBezTo>
                    <a:cubicBezTo>
                      <a:pt x="0" y="27"/>
                      <a:pt x="9" y="13"/>
                      <a:pt x="22" y="5"/>
                    </a:cubicBezTo>
                    <a:cubicBezTo>
                      <a:pt x="28" y="2"/>
                      <a:pt x="35" y="0"/>
                      <a:pt x="43" y="0"/>
                    </a:cubicBezTo>
                    <a:cubicBezTo>
                      <a:pt x="52" y="0"/>
                      <a:pt x="62" y="3"/>
                      <a:pt x="70" y="10"/>
                    </a:cubicBezTo>
                    <a:cubicBezTo>
                      <a:pt x="70" y="2"/>
                      <a:pt x="70" y="2"/>
                      <a:pt x="70" y="2"/>
                    </a:cubicBezTo>
                    <a:cubicBezTo>
                      <a:pt x="86" y="2"/>
                      <a:pt x="86" y="2"/>
                      <a:pt x="86" y="2"/>
                    </a:cubicBezTo>
                    <a:cubicBezTo>
                      <a:pt x="86" y="87"/>
                      <a:pt x="86" y="87"/>
                      <a:pt x="86"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3" name="Freeform 144">
                <a:extLst>
                  <a:ext uri="{FF2B5EF4-FFF2-40B4-BE49-F238E27FC236}">
                    <a16:creationId xmlns:a16="http://schemas.microsoft.com/office/drawing/2014/main" id="{ADC0A05A-E719-4F3D-AC24-0866E357E027}"/>
                  </a:ext>
                </a:extLst>
              </p:cNvPr>
              <p:cNvSpPr>
                <a:spLocks/>
              </p:cNvSpPr>
              <p:nvPr userDrawn="1"/>
            </p:nvSpPr>
            <p:spPr bwMode="auto">
              <a:xfrm>
                <a:off x="4925" y="2585"/>
                <a:ext cx="156" cy="212"/>
              </a:xfrm>
              <a:custGeom>
                <a:avLst/>
                <a:gdLst>
                  <a:gd name="T0" fmla="*/ 8 w 66"/>
                  <a:gd name="T1" fmla="*/ 64 h 89"/>
                  <a:gd name="T2" fmla="*/ 34 w 66"/>
                  <a:gd name="T3" fmla="*/ 74 h 89"/>
                  <a:gd name="T4" fmla="*/ 49 w 66"/>
                  <a:gd name="T5" fmla="*/ 63 h 89"/>
                  <a:gd name="T6" fmla="*/ 22 w 66"/>
                  <a:gd name="T7" fmla="*/ 49 h 89"/>
                  <a:gd name="T8" fmla="*/ 2 w 66"/>
                  <a:gd name="T9" fmla="*/ 27 h 89"/>
                  <a:gd name="T10" fmla="*/ 34 w 66"/>
                  <a:gd name="T11" fmla="*/ 0 h 89"/>
                  <a:gd name="T12" fmla="*/ 62 w 66"/>
                  <a:gd name="T13" fmla="*/ 9 h 89"/>
                  <a:gd name="T14" fmla="*/ 53 w 66"/>
                  <a:gd name="T15" fmla="*/ 22 h 89"/>
                  <a:gd name="T16" fmla="*/ 35 w 66"/>
                  <a:gd name="T17" fmla="*/ 15 h 89"/>
                  <a:gd name="T18" fmla="*/ 19 w 66"/>
                  <a:gd name="T19" fmla="*/ 26 h 89"/>
                  <a:gd name="T20" fmla="*/ 35 w 66"/>
                  <a:gd name="T21" fmla="*/ 36 h 89"/>
                  <a:gd name="T22" fmla="*/ 66 w 66"/>
                  <a:gd name="T23" fmla="*/ 63 h 89"/>
                  <a:gd name="T24" fmla="*/ 34 w 66"/>
                  <a:gd name="T25" fmla="*/ 89 h 89"/>
                  <a:gd name="T26" fmla="*/ 0 w 66"/>
                  <a:gd name="T27" fmla="*/ 77 h 89"/>
                  <a:gd name="T28" fmla="*/ 8 w 66"/>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9">
                    <a:moveTo>
                      <a:pt x="8" y="64"/>
                    </a:moveTo>
                    <a:cubicBezTo>
                      <a:pt x="16" y="71"/>
                      <a:pt x="25" y="74"/>
                      <a:pt x="34" y="74"/>
                    </a:cubicBezTo>
                    <a:cubicBezTo>
                      <a:pt x="41" y="74"/>
                      <a:pt x="49" y="70"/>
                      <a:pt x="49" y="63"/>
                    </a:cubicBezTo>
                    <a:cubicBezTo>
                      <a:pt x="49" y="53"/>
                      <a:pt x="34" y="53"/>
                      <a:pt x="22" y="49"/>
                    </a:cubicBezTo>
                    <a:cubicBezTo>
                      <a:pt x="12" y="45"/>
                      <a:pt x="2" y="39"/>
                      <a:pt x="2" y="27"/>
                    </a:cubicBezTo>
                    <a:cubicBezTo>
                      <a:pt x="2" y="8"/>
                      <a:pt x="19" y="0"/>
                      <a:pt x="34" y="0"/>
                    </a:cubicBezTo>
                    <a:cubicBezTo>
                      <a:pt x="46" y="0"/>
                      <a:pt x="55" y="4"/>
                      <a:pt x="62" y="9"/>
                    </a:cubicBezTo>
                    <a:cubicBezTo>
                      <a:pt x="53" y="22"/>
                      <a:pt x="53" y="22"/>
                      <a:pt x="53" y="22"/>
                    </a:cubicBezTo>
                    <a:cubicBezTo>
                      <a:pt x="48" y="18"/>
                      <a:pt x="42" y="15"/>
                      <a:pt x="35" y="15"/>
                    </a:cubicBezTo>
                    <a:cubicBezTo>
                      <a:pt x="27" y="15"/>
                      <a:pt x="19" y="19"/>
                      <a:pt x="19" y="26"/>
                    </a:cubicBezTo>
                    <a:cubicBezTo>
                      <a:pt x="19" y="31"/>
                      <a:pt x="26" y="33"/>
                      <a:pt x="35" y="36"/>
                    </a:cubicBezTo>
                    <a:cubicBezTo>
                      <a:pt x="48" y="39"/>
                      <a:pt x="66" y="45"/>
                      <a:pt x="66" y="63"/>
                    </a:cubicBezTo>
                    <a:cubicBezTo>
                      <a:pt x="66" y="79"/>
                      <a:pt x="51" y="89"/>
                      <a:pt x="34" y="89"/>
                    </a:cubicBezTo>
                    <a:cubicBezTo>
                      <a:pt x="20" y="89"/>
                      <a:pt x="9" y="85"/>
                      <a:pt x="0" y="77"/>
                    </a:cubicBezTo>
                    <a:lnTo>
                      <a:pt x="8"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4" name="Freeform 145">
                <a:extLst>
                  <a:ext uri="{FF2B5EF4-FFF2-40B4-BE49-F238E27FC236}">
                    <a16:creationId xmlns:a16="http://schemas.microsoft.com/office/drawing/2014/main" id="{C578C5D2-D1AD-41CF-B9E4-54929CDB6093}"/>
                  </a:ext>
                </a:extLst>
              </p:cNvPr>
              <p:cNvSpPr>
                <a:spLocks/>
              </p:cNvSpPr>
              <p:nvPr userDrawn="1"/>
            </p:nvSpPr>
            <p:spPr bwMode="auto">
              <a:xfrm>
                <a:off x="5112" y="2585"/>
                <a:ext cx="157" cy="212"/>
              </a:xfrm>
              <a:custGeom>
                <a:avLst/>
                <a:gdLst>
                  <a:gd name="T0" fmla="*/ 9 w 66"/>
                  <a:gd name="T1" fmla="*/ 64 h 89"/>
                  <a:gd name="T2" fmla="*/ 34 w 66"/>
                  <a:gd name="T3" fmla="*/ 74 h 89"/>
                  <a:gd name="T4" fmla="*/ 49 w 66"/>
                  <a:gd name="T5" fmla="*/ 63 h 89"/>
                  <a:gd name="T6" fmla="*/ 22 w 66"/>
                  <a:gd name="T7" fmla="*/ 49 h 89"/>
                  <a:gd name="T8" fmla="*/ 2 w 66"/>
                  <a:gd name="T9" fmla="*/ 27 h 89"/>
                  <a:gd name="T10" fmla="*/ 34 w 66"/>
                  <a:gd name="T11" fmla="*/ 0 h 89"/>
                  <a:gd name="T12" fmla="*/ 62 w 66"/>
                  <a:gd name="T13" fmla="*/ 9 h 89"/>
                  <a:gd name="T14" fmla="*/ 53 w 66"/>
                  <a:gd name="T15" fmla="*/ 22 h 89"/>
                  <a:gd name="T16" fmla="*/ 35 w 66"/>
                  <a:gd name="T17" fmla="*/ 15 h 89"/>
                  <a:gd name="T18" fmla="*/ 20 w 66"/>
                  <a:gd name="T19" fmla="*/ 26 h 89"/>
                  <a:gd name="T20" fmla="*/ 35 w 66"/>
                  <a:gd name="T21" fmla="*/ 36 h 89"/>
                  <a:gd name="T22" fmla="*/ 66 w 66"/>
                  <a:gd name="T23" fmla="*/ 63 h 89"/>
                  <a:gd name="T24" fmla="*/ 34 w 66"/>
                  <a:gd name="T25" fmla="*/ 89 h 89"/>
                  <a:gd name="T26" fmla="*/ 0 w 66"/>
                  <a:gd name="T27" fmla="*/ 77 h 89"/>
                  <a:gd name="T28" fmla="*/ 9 w 66"/>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9">
                    <a:moveTo>
                      <a:pt x="9" y="64"/>
                    </a:moveTo>
                    <a:cubicBezTo>
                      <a:pt x="17" y="71"/>
                      <a:pt x="25" y="74"/>
                      <a:pt x="34" y="74"/>
                    </a:cubicBezTo>
                    <a:cubicBezTo>
                      <a:pt x="41" y="74"/>
                      <a:pt x="49" y="70"/>
                      <a:pt x="49" y="63"/>
                    </a:cubicBezTo>
                    <a:cubicBezTo>
                      <a:pt x="49" y="53"/>
                      <a:pt x="35" y="53"/>
                      <a:pt x="22" y="49"/>
                    </a:cubicBezTo>
                    <a:cubicBezTo>
                      <a:pt x="12" y="45"/>
                      <a:pt x="2" y="39"/>
                      <a:pt x="2" y="27"/>
                    </a:cubicBezTo>
                    <a:cubicBezTo>
                      <a:pt x="2" y="8"/>
                      <a:pt x="19" y="0"/>
                      <a:pt x="34" y="0"/>
                    </a:cubicBezTo>
                    <a:cubicBezTo>
                      <a:pt x="46" y="0"/>
                      <a:pt x="56" y="4"/>
                      <a:pt x="62" y="9"/>
                    </a:cubicBezTo>
                    <a:cubicBezTo>
                      <a:pt x="53" y="22"/>
                      <a:pt x="53" y="22"/>
                      <a:pt x="53" y="22"/>
                    </a:cubicBezTo>
                    <a:cubicBezTo>
                      <a:pt x="48" y="18"/>
                      <a:pt x="42" y="15"/>
                      <a:pt x="35" y="15"/>
                    </a:cubicBezTo>
                    <a:cubicBezTo>
                      <a:pt x="27" y="15"/>
                      <a:pt x="20" y="19"/>
                      <a:pt x="20" y="26"/>
                    </a:cubicBezTo>
                    <a:cubicBezTo>
                      <a:pt x="20" y="31"/>
                      <a:pt x="26" y="33"/>
                      <a:pt x="35" y="36"/>
                    </a:cubicBezTo>
                    <a:cubicBezTo>
                      <a:pt x="48" y="39"/>
                      <a:pt x="66" y="45"/>
                      <a:pt x="66" y="63"/>
                    </a:cubicBezTo>
                    <a:cubicBezTo>
                      <a:pt x="66" y="79"/>
                      <a:pt x="51" y="89"/>
                      <a:pt x="34" y="89"/>
                    </a:cubicBezTo>
                    <a:cubicBezTo>
                      <a:pt x="21" y="89"/>
                      <a:pt x="9" y="85"/>
                      <a:pt x="0" y="77"/>
                    </a:cubicBezTo>
                    <a:lnTo>
                      <a:pt x="9"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5" name="Freeform 146">
                <a:extLst>
                  <a:ext uri="{FF2B5EF4-FFF2-40B4-BE49-F238E27FC236}">
                    <a16:creationId xmlns:a16="http://schemas.microsoft.com/office/drawing/2014/main" id="{30902CA4-EE98-4428-A6DD-07C5D8640835}"/>
                  </a:ext>
                </a:extLst>
              </p:cNvPr>
              <p:cNvSpPr>
                <a:spLocks noEditPoints="1"/>
              </p:cNvSpPr>
              <p:nvPr userDrawn="1"/>
            </p:nvSpPr>
            <p:spPr bwMode="auto">
              <a:xfrm>
                <a:off x="5302" y="2585"/>
                <a:ext cx="209" cy="212"/>
              </a:xfrm>
              <a:custGeom>
                <a:avLst/>
                <a:gdLst>
                  <a:gd name="T0" fmla="*/ 44 w 88"/>
                  <a:gd name="T1" fmla="*/ 73 h 89"/>
                  <a:gd name="T2" fmla="*/ 71 w 88"/>
                  <a:gd name="T3" fmla="*/ 44 h 89"/>
                  <a:gd name="T4" fmla="*/ 44 w 88"/>
                  <a:gd name="T5" fmla="*/ 16 h 89"/>
                  <a:gd name="T6" fmla="*/ 17 w 88"/>
                  <a:gd name="T7" fmla="*/ 44 h 89"/>
                  <a:gd name="T8" fmla="*/ 44 w 88"/>
                  <a:gd name="T9" fmla="*/ 73 h 89"/>
                  <a:gd name="T10" fmla="*/ 44 w 88"/>
                  <a:gd name="T11" fmla="*/ 0 h 89"/>
                  <a:gd name="T12" fmla="*/ 88 w 88"/>
                  <a:gd name="T13" fmla="*/ 44 h 89"/>
                  <a:gd name="T14" fmla="*/ 44 w 88"/>
                  <a:gd name="T15" fmla="*/ 89 h 89"/>
                  <a:gd name="T16" fmla="*/ 0 w 88"/>
                  <a:gd name="T17" fmla="*/ 44 h 89"/>
                  <a:gd name="T18" fmla="*/ 44 w 88"/>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9">
                    <a:moveTo>
                      <a:pt x="44" y="73"/>
                    </a:moveTo>
                    <a:cubicBezTo>
                      <a:pt x="60" y="73"/>
                      <a:pt x="71" y="60"/>
                      <a:pt x="71" y="44"/>
                    </a:cubicBezTo>
                    <a:cubicBezTo>
                      <a:pt x="71" y="29"/>
                      <a:pt x="60" y="16"/>
                      <a:pt x="44" y="16"/>
                    </a:cubicBezTo>
                    <a:cubicBezTo>
                      <a:pt x="28" y="16"/>
                      <a:pt x="17" y="29"/>
                      <a:pt x="17" y="44"/>
                    </a:cubicBezTo>
                    <a:cubicBezTo>
                      <a:pt x="17" y="60"/>
                      <a:pt x="28" y="73"/>
                      <a:pt x="44" y="73"/>
                    </a:cubicBezTo>
                    <a:moveTo>
                      <a:pt x="44" y="0"/>
                    </a:moveTo>
                    <a:cubicBezTo>
                      <a:pt x="69" y="0"/>
                      <a:pt x="88" y="19"/>
                      <a:pt x="88" y="44"/>
                    </a:cubicBezTo>
                    <a:cubicBezTo>
                      <a:pt x="88" y="70"/>
                      <a:pt x="69" y="89"/>
                      <a:pt x="44" y="89"/>
                    </a:cubicBezTo>
                    <a:cubicBezTo>
                      <a:pt x="19" y="89"/>
                      <a:pt x="0" y="70"/>
                      <a:pt x="0" y="44"/>
                    </a:cubicBezTo>
                    <a:cubicBezTo>
                      <a:pt x="0" y="19"/>
                      <a:pt x="19" y="0"/>
                      <a:pt x="44"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6" name="Freeform 147">
                <a:extLst>
                  <a:ext uri="{FF2B5EF4-FFF2-40B4-BE49-F238E27FC236}">
                    <a16:creationId xmlns:a16="http://schemas.microsoft.com/office/drawing/2014/main" id="{77635B43-94D9-431F-BAC8-479CC8EB5212}"/>
                  </a:ext>
                </a:extLst>
              </p:cNvPr>
              <p:cNvSpPr>
                <a:spLocks/>
              </p:cNvSpPr>
              <p:nvPr userDrawn="1"/>
            </p:nvSpPr>
            <p:spPr bwMode="auto">
              <a:xfrm>
                <a:off x="5544" y="2585"/>
                <a:ext cx="199" cy="212"/>
              </a:xfrm>
              <a:custGeom>
                <a:avLst/>
                <a:gdLst>
                  <a:gd name="T0" fmla="*/ 84 w 84"/>
                  <a:gd name="T1" fmla="*/ 69 h 89"/>
                  <a:gd name="T2" fmla="*/ 46 w 84"/>
                  <a:gd name="T3" fmla="*/ 89 h 89"/>
                  <a:gd name="T4" fmla="*/ 0 w 84"/>
                  <a:gd name="T5" fmla="*/ 44 h 89"/>
                  <a:gd name="T6" fmla="*/ 45 w 84"/>
                  <a:gd name="T7" fmla="*/ 0 h 89"/>
                  <a:gd name="T8" fmla="*/ 81 w 84"/>
                  <a:gd name="T9" fmla="*/ 18 h 89"/>
                  <a:gd name="T10" fmla="*/ 68 w 84"/>
                  <a:gd name="T11" fmla="*/ 29 h 89"/>
                  <a:gd name="T12" fmla="*/ 45 w 84"/>
                  <a:gd name="T13" fmla="*/ 16 h 89"/>
                  <a:gd name="T14" fmla="*/ 18 w 84"/>
                  <a:gd name="T15" fmla="*/ 44 h 89"/>
                  <a:gd name="T16" fmla="*/ 46 w 84"/>
                  <a:gd name="T17" fmla="*/ 73 h 89"/>
                  <a:gd name="T18" fmla="*/ 71 w 84"/>
                  <a:gd name="T19" fmla="*/ 59 h 89"/>
                  <a:gd name="T20" fmla="*/ 84 w 84"/>
                  <a:gd name="T21" fmla="*/ 6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9">
                    <a:moveTo>
                      <a:pt x="84" y="69"/>
                    </a:moveTo>
                    <a:cubicBezTo>
                      <a:pt x="77" y="81"/>
                      <a:pt x="62" y="89"/>
                      <a:pt x="46" y="89"/>
                    </a:cubicBezTo>
                    <a:cubicBezTo>
                      <a:pt x="20" y="89"/>
                      <a:pt x="0" y="70"/>
                      <a:pt x="0" y="44"/>
                    </a:cubicBezTo>
                    <a:cubicBezTo>
                      <a:pt x="0" y="19"/>
                      <a:pt x="19" y="0"/>
                      <a:pt x="45" y="0"/>
                    </a:cubicBezTo>
                    <a:cubicBezTo>
                      <a:pt x="60" y="0"/>
                      <a:pt x="73" y="7"/>
                      <a:pt x="81" y="18"/>
                    </a:cubicBezTo>
                    <a:cubicBezTo>
                      <a:pt x="68" y="29"/>
                      <a:pt x="68" y="29"/>
                      <a:pt x="68" y="29"/>
                    </a:cubicBezTo>
                    <a:cubicBezTo>
                      <a:pt x="64" y="23"/>
                      <a:pt x="56" y="16"/>
                      <a:pt x="45" y="16"/>
                    </a:cubicBezTo>
                    <a:cubicBezTo>
                      <a:pt x="29" y="16"/>
                      <a:pt x="18" y="28"/>
                      <a:pt x="18" y="44"/>
                    </a:cubicBezTo>
                    <a:cubicBezTo>
                      <a:pt x="18" y="61"/>
                      <a:pt x="30" y="73"/>
                      <a:pt x="46" y="73"/>
                    </a:cubicBezTo>
                    <a:cubicBezTo>
                      <a:pt x="57" y="73"/>
                      <a:pt x="65" y="67"/>
                      <a:pt x="71" y="59"/>
                    </a:cubicBezTo>
                    <a:lnTo>
                      <a:pt x="84" y="6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7" name="Freeform 148">
                <a:extLst>
                  <a:ext uri="{FF2B5EF4-FFF2-40B4-BE49-F238E27FC236}">
                    <a16:creationId xmlns:a16="http://schemas.microsoft.com/office/drawing/2014/main" id="{6A2E89EB-10A2-475D-8995-122DD7903553}"/>
                  </a:ext>
                </a:extLst>
              </p:cNvPr>
              <p:cNvSpPr>
                <a:spLocks noEditPoints="1"/>
              </p:cNvSpPr>
              <p:nvPr userDrawn="1"/>
            </p:nvSpPr>
            <p:spPr bwMode="auto">
              <a:xfrm>
                <a:off x="5774" y="2490"/>
                <a:ext cx="55" cy="302"/>
              </a:xfrm>
              <a:custGeom>
                <a:avLst/>
                <a:gdLst>
                  <a:gd name="T0" fmla="*/ 3 w 23"/>
                  <a:gd name="T1" fmla="*/ 42 h 127"/>
                  <a:gd name="T2" fmla="*/ 20 w 23"/>
                  <a:gd name="T3" fmla="*/ 42 h 127"/>
                  <a:gd name="T4" fmla="*/ 20 w 23"/>
                  <a:gd name="T5" fmla="*/ 127 h 127"/>
                  <a:gd name="T6" fmla="*/ 3 w 23"/>
                  <a:gd name="T7" fmla="*/ 127 h 127"/>
                  <a:gd name="T8" fmla="*/ 3 w 23"/>
                  <a:gd name="T9" fmla="*/ 42 h 127"/>
                  <a:gd name="T10" fmla="*/ 11 w 23"/>
                  <a:gd name="T11" fmla="*/ 0 h 127"/>
                  <a:gd name="T12" fmla="*/ 23 w 23"/>
                  <a:gd name="T13" fmla="*/ 11 h 127"/>
                  <a:gd name="T14" fmla="*/ 11 w 23"/>
                  <a:gd name="T15" fmla="*/ 23 h 127"/>
                  <a:gd name="T16" fmla="*/ 0 w 23"/>
                  <a:gd name="T17" fmla="*/ 11 h 127"/>
                  <a:gd name="T18" fmla="*/ 11 w 23"/>
                  <a:gd name="T1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7">
                    <a:moveTo>
                      <a:pt x="3" y="42"/>
                    </a:moveTo>
                    <a:cubicBezTo>
                      <a:pt x="20" y="42"/>
                      <a:pt x="20" y="42"/>
                      <a:pt x="20" y="42"/>
                    </a:cubicBezTo>
                    <a:cubicBezTo>
                      <a:pt x="20" y="127"/>
                      <a:pt x="20" y="127"/>
                      <a:pt x="20" y="127"/>
                    </a:cubicBezTo>
                    <a:cubicBezTo>
                      <a:pt x="3" y="127"/>
                      <a:pt x="3" y="127"/>
                      <a:pt x="3" y="127"/>
                    </a:cubicBezTo>
                    <a:lnTo>
                      <a:pt x="3" y="42"/>
                    </a:lnTo>
                    <a:close/>
                    <a:moveTo>
                      <a:pt x="11" y="0"/>
                    </a:moveTo>
                    <a:cubicBezTo>
                      <a:pt x="18" y="0"/>
                      <a:pt x="23" y="5"/>
                      <a:pt x="23" y="11"/>
                    </a:cubicBezTo>
                    <a:cubicBezTo>
                      <a:pt x="23" y="18"/>
                      <a:pt x="18" y="23"/>
                      <a:pt x="11" y="23"/>
                    </a:cubicBezTo>
                    <a:cubicBezTo>
                      <a:pt x="5" y="23"/>
                      <a:pt x="0" y="18"/>
                      <a:pt x="0" y="11"/>
                    </a:cubicBezTo>
                    <a:cubicBezTo>
                      <a:pt x="0" y="5"/>
                      <a:pt x="5" y="0"/>
                      <a:pt x="11" y="0"/>
                    </a:cubicBezTo>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8" name="Freeform 149">
                <a:extLst>
                  <a:ext uri="{FF2B5EF4-FFF2-40B4-BE49-F238E27FC236}">
                    <a16:creationId xmlns:a16="http://schemas.microsoft.com/office/drawing/2014/main" id="{7E5AC86A-9600-4AEB-870E-1C705C5DFAFF}"/>
                  </a:ext>
                </a:extLst>
              </p:cNvPr>
              <p:cNvSpPr>
                <a:spLocks noEditPoints="1"/>
              </p:cNvSpPr>
              <p:nvPr userDrawn="1"/>
            </p:nvSpPr>
            <p:spPr bwMode="auto">
              <a:xfrm>
                <a:off x="5869" y="2585"/>
                <a:ext cx="204" cy="212"/>
              </a:xfrm>
              <a:custGeom>
                <a:avLst/>
                <a:gdLst>
                  <a:gd name="T0" fmla="*/ 69 w 86"/>
                  <a:gd name="T1" fmla="*/ 28 h 89"/>
                  <a:gd name="T2" fmla="*/ 45 w 86"/>
                  <a:gd name="T3" fmla="*/ 16 h 89"/>
                  <a:gd name="T4" fmla="*/ 17 w 86"/>
                  <a:gd name="T5" fmla="*/ 44 h 89"/>
                  <a:gd name="T6" fmla="*/ 46 w 86"/>
                  <a:gd name="T7" fmla="*/ 73 h 89"/>
                  <a:gd name="T8" fmla="*/ 69 w 86"/>
                  <a:gd name="T9" fmla="*/ 60 h 89"/>
                  <a:gd name="T10" fmla="*/ 69 w 86"/>
                  <a:gd name="T11" fmla="*/ 28 h 89"/>
                  <a:gd name="T12" fmla="*/ 70 w 86"/>
                  <a:gd name="T13" fmla="*/ 79 h 89"/>
                  <a:gd name="T14" fmla="*/ 43 w 86"/>
                  <a:gd name="T15" fmla="*/ 89 h 89"/>
                  <a:gd name="T16" fmla="*/ 22 w 86"/>
                  <a:gd name="T17" fmla="*/ 83 h 89"/>
                  <a:gd name="T18" fmla="*/ 0 w 86"/>
                  <a:gd name="T19" fmla="*/ 44 h 89"/>
                  <a:gd name="T20" fmla="*/ 22 w 86"/>
                  <a:gd name="T21" fmla="*/ 5 h 89"/>
                  <a:gd name="T22" fmla="*/ 43 w 86"/>
                  <a:gd name="T23" fmla="*/ 0 h 89"/>
                  <a:gd name="T24" fmla="*/ 70 w 86"/>
                  <a:gd name="T25" fmla="*/ 10 h 89"/>
                  <a:gd name="T26" fmla="*/ 70 w 86"/>
                  <a:gd name="T27" fmla="*/ 2 h 89"/>
                  <a:gd name="T28" fmla="*/ 86 w 86"/>
                  <a:gd name="T29" fmla="*/ 2 h 89"/>
                  <a:gd name="T30" fmla="*/ 86 w 86"/>
                  <a:gd name="T31" fmla="*/ 87 h 89"/>
                  <a:gd name="T32" fmla="*/ 70 w 86"/>
                  <a:gd name="T33" fmla="*/ 87 h 89"/>
                  <a:gd name="T34" fmla="*/ 70 w 86"/>
                  <a:gd name="T35"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89">
                    <a:moveTo>
                      <a:pt x="69" y="28"/>
                    </a:moveTo>
                    <a:cubicBezTo>
                      <a:pt x="64" y="21"/>
                      <a:pt x="55" y="16"/>
                      <a:pt x="45" y="16"/>
                    </a:cubicBezTo>
                    <a:cubicBezTo>
                      <a:pt x="28" y="16"/>
                      <a:pt x="17" y="29"/>
                      <a:pt x="17" y="44"/>
                    </a:cubicBezTo>
                    <a:cubicBezTo>
                      <a:pt x="17" y="60"/>
                      <a:pt x="29" y="73"/>
                      <a:pt x="46" y="73"/>
                    </a:cubicBezTo>
                    <a:cubicBezTo>
                      <a:pt x="54" y="73"/>
                      <a:pt x="63" y="68"/>
                      <a:pt x="69" y="60"/>
                    </a:cubicBezTo>
                    <a:lnTo>
                      <a:pt x="69" y="28"/>
                    </a:lnTo>
                    <a:close/>
                    <a:moveTo>
                      <a:pt x="70" y="79"/>
                    </a:moveTo>
                    <a:cubicBezTo>
                      <a:pt x="63" y="85"/>
                      <a:pt x="53" y="89"/>
                      <a:pt x="43" y="89"/>
                    </a:cubicBezTo>
                    <a:cubicBezTo>
                      <a:pt x="36" y="89"/>
                      <a:pt x="28" y="87"/>
                      <a:pt x="22" y="83"/>
                    </a:cubicBezTo>
                    <a:cubicBezTo>
                      <a:pt x="9" y="76"/>
                      <a:pt x="0" y="61"/>
                      <a:pt x="0" y="44"/>
                    </a:cubicBezTo>
                    <a:cubicBezTo>
                      <a:pt x="0" y="27"/>
                      <a:pt x="9" y="13"/>
                      <a:pt x="22" y="5"/>
                    </a:cubicBezTo>
                    <a:cubicBezTo>
                      <a:pt x="28" y="2"/>
                      <a:pt x="35" y="0"/>
                      <a:pt x="43" y="0"/>
                    </a:cubicBezTo>
                    <a:cubicBezTo>
                      <a:pt x="52" y="0"/>
                      <a:pt x="62" y="3"/>
                      <a:pt x="70" y="10"/>
                    </a:cubicBezTo>
                    <a:cubicBezTo>
                      <a:pt x="70" y="2"/>
                      <a:pt x="70" y="2"/>
                      <a:pt x="70" y="2"/>
                    </a:cubicBezTo>
                    <a:cubicBezTo>
                      <a:pt x="86" y="2"/>
                      <a:pt x="86" y="2"/>
                      <a:pt x="86" y="2"/>
                    </a:cubicBezTo>
                    <a:cubicBezTo>
                      <a:pt x="86" y="87"/>
                      <a:pt x="86" y="87"/>
                      <a:pt x="86" y="87"/>
                    </a:cubicBezTo>
                    <a:cubicBezTo>
                      <a:pt x="70" y="87"/>
                      <a:pt x="70" y="87"/>
                      <a:pt x="70" y="87"/>
                    </a:cubicBezTo>
                    <a:lnTo>
                      <a:pt x="70" y="7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59" name="Freeform 150">
                <a:extLst>
                  <a:ext uri="{FF2B5EF4-FFF2-40B4-BE49-F238E27FC236}">
                    <a16:creationId xmlns:a16="http://schemas.microsoft.com/office/drawing/2014/main" id="{21B7065F-20A7-4B75-8943-5C0BB067621F}"/>
                  </a:ext>
                </a:extLst>
              </p:cNvPr>
              <p:cNvSpPr>
                <a:spLocks/>
              </p:cNvSpPr>
              <p:nvPr userDrawn="1"/>
            </p:nvSpPr>
            <p:spPr bwMode="auto">
              <a:xfrm>
                <a:off x="6109" y="2533"/>
                <a:ext cx="156" cy="264"/>
              </a:xfrm>
              <a:custGeom>
                <a:avLst/>
                <a:gdLst>
                  <a:gd name="T0" fmla="*/ 66 w 66"/>
                  <a:gd name="T1" fmla="*/ 109 h 111"/>
                  <a:gd name="T2" fmla="*/ 53 w 66"/>
                  <a:gd name="T3" fmla="*/ 111 h 111"/>
                  <a:gd name="T4" fmla="*/ 29 w 66"/>
                  <a:gd name="T5" fmla="*/ 101 h 111"/>
                  <a:gd name="T6" fmla="*/ 22 w 66"/>
                  <a:gd name="T7" fmla="*/ 78 h 111"/>
                  <a:gd name="T8" fmla="*/ 22 w 66"/>
                  <a:gd name="T9" fmla="*/ 39 h 111"/>
                  <a:gd name="T10" fmla="*/ 0 w 66"/>
                  <a:gd name="T11" fmla="*/ 39 h 111"/>
                  <a:gd name="T12" fmla="*/ 0 w 66"/>
                  <a:gd name="T13" fmla="*/ 24 h 111"/>
                  <a:gd name="T14" fmla="*/ 22 w 66"/>
                  <a:gd name="T15" fmla="*/ 24 h 111"/>
                  <a:gd name="T16" fmla="*/ 22 w 66"/>
                  <a:gd name="T17" fmla="*/ 0 h 111"/>
                  <a:gd name="T18" fmla="*/ 39 w 66"/>
                  <a:gd name="T19" fmla="*/ 0 h 111"/>
                  <a:gd name="T20" fmla="*/ 39 w 66"/>
                  <a:gd name="T21" fmla="*/ 24 h 111"/>
                  <a:gd name="T22" fmla="*/ 66 w 66"/>
                  <a:gd name="T23" fmla="*/ 24 h 111"/>
                  <a:gd name="T24" fmla="*/ 66 w 66"/>
                  <a:gd name="T25" fmla="*/ 39 h 111"/>
                  <a:gd name="T26" fmla="*/ 39 w 66"/>
                  <a:gd name="T27" fmla="*/ 39 h 111"/>
                  <a:gd name="T28" fmla="*/ 39 w 66"/>
                  <a:gd name="T29" fmla="*/ 79 h 111"/>
                  <a:gd name="T30" fmla="*/ 42 w 66"/>
                  <a:gd name="T31" fmla="*/ 90 h 111"/>
                  <a:gd name="T32" fmla="*/ 53 w 66"/>
                  <a:gd name="T33" fmla="*/ 95 h 111"/>
                  <a:gd name="T34" fmla="*/ 63 w 66"/>
                  <a:gd name="T35" fmla="*/ 93 h 111"/>
                  <a:gd name="T36" fmla="*/ 66 w 66"/>
                  <a:gd name="T37"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11">
                    <a:moveTo>
                      <a:pt x="66" y="109"/>
                    </a:moveTo>
                    <a:cubicBezTo>
                      <a:pt x="63" y="110"/>
                      <a:pt x="58" y="111"/>
                      <a:pt x="53" y="111"/>
                    </a:cubicBezTo>
                    <a:cubicBezTo>
                      <a:pt x="42" y="111"/>
                      <a:pt x="34" y="107"/>
                      <a:pt x="29" y="101"/>
                    </a:cubicBezTo>
                    <a:cubicBezTo>
                      <a:pt x="24" y="95"/>
                      <a:pt x="22" y="87"/>
                      <a:pt x="22" y="78"/>
                    </a:cubicBezTo>
                    <a:cubicBezTo>
                      <a:pt x="22" y="39"/>
                      <a:pt x="22" y="39"/>
                      <a:pt x="22" y="39"/>
                    </a:cubicBezTo>
                    <a:cubicBezTo>
                      <a:pt x="0" y="39"/>
                      <a:pt x="0" y="39"/>
                      <a:pt x="0" y="39"/>
                    </a:cubicBezTo>
                    <a:cubicBezTo>
                      <a:pt x="0" y="24"/>
                      <a:pt x="0" y="24"/>
                      <a:pt x="0" y="24"/>
                    </a:cubicBezTo>
                    <a:cubicBezTo>
                      <a:pt x="22" y="24"/>
                      <a:pt x="22" y="24"/>
                      <a:pt x="22" y="24"/>
                    </a:cubicBezTo>
                    <a:cubicBezTo>
                      <a:pt x="22" y="0"/>
                      <a:pt x="22" y="0"/>
                      <a:pt x="22" y="0"/>
                    </a:cubicBezTo>
                    <a:cubicBezTo>
                      <a:pt x="39" y="0"/>
                      <a:pt x="39" y="0"/>
                      <a:pt x="39" y="0"/>
                    </a:cubicBezTo>
                    <a:cubicBezTo>
                      <a:pt x="39" y="24"/>
                      <a:pt x="39" y="24"/>
                      <a:pt x="39" y="24"/>
                    </a:cubicBezTo>
                    <a:cubicBezTo>
                      <a:pt x="66" y="24"/>
                      <a:pt x="66" y="24"/>
                      <a:pt x="66" y="24"/>
                    </a:cubicBezTo>
                    <a:cubicBezTo>
                      <a:pt x="66" y="39"/>
                      <a:pt x="66" y="39"/>
                      <a:pt x="66" y="39"/>
                    </a:cubicBezTo>
                    <a:cubicBezTo>
                      <a:pt x="39" y="39"/>
                      <a:pt x="39" y="39"/>
                      <a:pt x="39" y="39"/>
                    </a:cubicBezTo>
                    <a:cubicBezTo>
                      <a:pt x="39" y="79"/>
                      <a:pt x="39" y="79"/>
                      <a:pt x="39" y="79"/>
                    </a:cubicBezTo>
                    <a:cubicBezTo>
                      <a:pt x="39" y="84"/>
                      <a:pt x="39" y="87"/>
                      <a:pt x="42" y="90"/>
                    </a:cubicBezTo>
                    <a:cubicBezTo>
                      <a:pt x="44" y="93"/>
                      <a:pt x="49" y="95"/>
                      <a:pt x="53" y="95"/>
                    </a:cubicBezTo>
                    <a:cubicBezTo>
                      <a:pt x="56" y="95"/>
                      <a:pt x="60" y="94"/>
                      <a:pt x="63" y="93"/>
                    </a:cubicBezTo>
                    <a:lnTo>
                      <a:pt x="66" y="109"/>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0" name="Freeform 151">
                <a:extLst>
                  <a:ext uri="{FF2B5EF4-FFF2-40B4-BE49-F238E27FC236}">
                    <a16:creationId xmlns:a16="http://schemas.microsoft.com/office/drawing/2014/main" id="{C379AEA8-5395-45D1-82D7-93697EF2994B}"/>
                  </a:ext>
                </a:extLst>
              </p:cNvPr>
              <p:cNvSpPr>
                <a:spLocks noEditPoints="1"/>
              </p:cNvSpPr>
              <p:nvPr userDrawn="1"/>
            </p:nvSpPr>
            <p:spPr bwMode="auto">
              <a:xfrm>
                <a:off x="6291" y="2585"/>
                <a:ext cx="197" cy="212"/>
              </a:xfrm>
              <a:custGeom>
                <a:avLst/>
                <a:gdLst>
                  <a:gd name="T0" fmla="*/ 18 w 83"/>
                  <a:gd name="T1" fmla="*/ 33 h 89"/>
                  <a:gd name="T2" fmla="*/ 65 w 83"/>
                  <a:gd name="T3" fmla="*/ 33 h 89"/>
                  <a:gd name="T4" fmla="*/ 42 w 83"/>
                  <a:gd name="T5" fmla="*/ 15 h 89"/>
                  <a:gd name="T6" fmla="*/ 18 w 83"/>
                  <a:gd name="T7" fmla="*/ 33 h 89"/>
                  <a:gd name="T8" fmla="*/ 17 w 83"/>
                  <a:gd name="T9" fmla="*/ 48 h 89"/>
                  <a:gd name="T10" fmla="*/ 45 w 83"/>
                  <a:gd name="T11" fmla="*/ 74 h 89"/>
                  <a:gd name="T12" fmla="*/ 69 w 83"/>
                  <a:gd name="T13" fmla="*/ 62 h 89"/>
                  <a:gd name="T14" fmla="*/ 80 w 83"/>
                  <a:gd name="T15" fmla="*/ 73 h 89"/>
                  <a:gd name="T16" fmla="*/ 44 w 83"/>
                  <a:gd name="T17" fmla="*/ 89 h 89"/>
                  <a:gd name="T18" fmla="*/ 0 w 83"/>
                  <a:gd name="T19" fmla="*/ 44 h 89"/>
                  <a:gd name="T20" fmla="*/ 42 w 83"/>
                  <a:gd name="T21" fmla="*/ 0 h 89"/>
                  <a:gd name="T22" fmla="*/ 83 w 83"/>
                  <a:gd name="T23" fmla="*/ 44 h 89"/>
                  <a:gd name="T24" fmla="*/ 83 w 83"/>
                  <a:gd name="T25" fmla="*/ 48 h 89"/>
                  <a:gd name="T26" fmla="*/ 17 w 83"/>
                  <a:gd name="T27"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9">
                    <a:moveTo>
                      <a:pt x="18" y="33"/>
                    </a:moveTo>
                    <a:cubicBezTo>
                      <a:pt x="65" y="33"/>
                      <a:pt x="65" y="33"/>
                      <a:pt x="65" y="33"/>
                    </a:cubicBezTo>
                    <a:cubicBezTo>
                      <a:pt x="62" y="23"/>
                      <a:pt x="53" y="15"/>
                      <a:pt x="42" y="15"/>
                    </a:cubicBezTo>
                    <a:cubicBezTo>
                      <a:pt x="31" y="15"/>
                      <a:pt x="21" y="22"/>
                      <a:pt x="18" y="33"/>
                    </a:cubicBezTo>
                    <a:moveTo>
                      <a:pt x="17" y="48"/>
                    </a:moveTo>
                    <a:cubicBezTo>
                      <a:pt x="18" y="62"/>
                      <a:pt x="30" y="74"/>
                      <a:pt x="45" y="74"/>
                    </a:cubicBezTo>
                    <a:cubicBezTo>
                      <a:pt x="57" y="74"/>
                      <a:pt x="64" y="68"/>
                      <a:pt x="69" y="62"/>
                    </a:cubicBezTo>
                    <a:cubicBezTo>
                      <a:pt x="80" y="73"/>
                      <a:pt x="80" y="73"/>
                      <a:pt x="80" y="73"/>
                    </a:cubicBezTo>
                    <a:cubicBezTo>
                      <a:pt x="74" y="81"/>
                      <a:pt x="62" y="89"/>
                      <a:pt x="44" y="89"/>
                    </a:cubicBezTo>
                    <a:cubicBezTo>
                      <a:pt x="20" y="89"/>
                      <a:pt x="0" y="70"/>
                      <a:pt x="0" y="44"/>
                    </a:cubicBezTo>
                    <a:cubicBezTo>
                      <a:pt x="0" y="19"/>
                      <a:pt x="18" y="0"/>
                      <a:pt x="42" y="0"/>
                    </a:cubicBezTo>
                    <a:cubicBezTo>
                      <a:pt x="66" y="0"/>
                      <a:pt x="83" y="19"/>
                      <a:pt x="83" y="44"/>
                    </a:cubicBezTo>
                    <a:cubicBezTo>
                      <a:pt x="83" y="45"/>
                      <a:pt x="83" y="46"/>
                      <a:pt x="83" y="48"/>
                    </a:cubicBezTo>
                    <a:lnTo>
                      <a:pt x="17" y="48"/>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1" name="Freeform 152">
                <a:extLst>
                  <a:ext uri="{FF2B5EF4-FFF2-40B4-BE49-F238E27FC236}">
                    <a16:creationId xmlns:a16="http://schemas.microsoft.com/office/drawing/2014/main" id="{AE12315D-D40C-4EDE-95BB-C8F94A07C868}"/>
                  </a:ext>
                </a:extLst>
              </p:cNvPr>
              <p:cNvSpPr>
                <a:spLocks/>
              </p:cNvSpPr>
              <p:nvPr userDrawn="1"/>
            </p:nvSpPr>
            <p:spPr bwMode="auto">
              <a:xfrm>
                <a:off x="6517" y="2585"/>
                <a:ext cx="159" cy="212"/>
              </a:xfrm>
              <a:custGeom>
                <a:avLst/>
                <a:gdLst>
                  <a:gd name="T0" fmla="*/ 9 w 67"/>
                  <a:gd name="T1" fmla="*/ 64 h 89"/>
                  <a:gd name="T2" fmla="*/ 35 w 67"/>
                  <a:gd name="T3" fmla="*/ 74 h 89"/>
                  <a:gd name="T4" fmla="*/ 49 w 67"/>
                  <a:gd name="T5" fmla="*/ 63 h 89"/>
                  <a:gd name="T6" fmla="*/ 23 w 67"/>
                  <a:gd name="T7" fmla="*/ 49 h 89"/>
                  <a:gd name="T8" fmla="*/ 3 w 67"/>
                  <a:gd name="T9" fmla="*/ 27 h 89"/>
                  <a:gd name="T10" fmla="*/ 35 w 67"/>
                  <a:gd name="T11" fmla="*/ 0 h 89"/>
                  <a:gd name="T12" fmla="*/ 63 w 67"/>
                  <a:gd name="T13" fmla="*/ 9 h 89"/>
                  <a:gd name="T14" fmla="*/ 54 w 67"/>
                  <a:gd name="T15" fmla="*/ 22 h 89"/>
                  <a:gd name="T16" fmla="*/ 36 w 67"/>
                  <a:gd name="T17" fmla="*/ 15 h 89"/>
                  <a:gd name="T18" fmla="*/ 20 w 67"/>
                  <a:gd name="T19" fmla="*/ 26 h 89"/>
                  <a:gd name="T20" fmla="*/ 36 w 67"/>
                  <a:gd name="T21" fmla="*/ 36 h 89"/>
                  <a:gd name="T22" fmla="*/ 67 w 67"/>
                  <a:gd name="T23" fmla="*/ 63 h 89"/>
                  <a:gd name="T24" fmla="*/ 35 w 67"/>
                  <a:gd name="T25" fmla="*/ 89 h 89"/>
                  <a:gd name="T26" fmla="*/ 0 w 67"/>
                  <a:gd name="T27" fmla="*/ 77 h 89"/>
                  <a:gd name="T28" fmla="*/ 9 w 67"/>
                  <a:gd name="T29"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9">
                    <a:moveTo>
                      <a:pt x="9" y="64"/>
                    </a:moveTo>
                    <a:cubicBezTo>
                      <a:pt x="17" y="71"/>
                      <a:pt x="26" y="74"/>
                      <a:pt x="35" y="74"/>
                    </a:cubicBezTo>
                    <a:cubicBezTo>
                      <a:pt x="42" y="74"/>
                      <a:pt x="49" y="70"/>
                      <a:pt x="49" y="63"/>
                    </a:cubicBezTo>
                    <a:cubicBezTo>
                      <a:pt x="49" y="53"/>
                      <a:pt x="35" y="53"/>
                      <a:pt x="23" y="49"/>
                    </a:cubicBezTo>
                    <a:cubicBezTo>
                      <a:pt x="12" y="45"/>
                      <a:pt x="3" y="39"/>
                      <a:pt x="3" y="27"/>
                    </a:cubicBezTo>
                    <a:cubicBezTo>
                      <a:pt x="3" y="8"/>
                      <a:pt x="19" y="0"/>
                      <a:pt x="35" y="0"/>
                    </a:cubicBezTo>
                    <a:cubicBezTo>
                      <a:pt x="47" y="0"/>
                      <a:pt x="56" y="4"/>
                      <a:pt x="63" y="9"/>
                    </a:cubicBezTo>
                    <a:cubicBezTo>
                      <a:pt x="54" y="22"/>
                      <a:pt x="54" y="22"/>
                      <a:pt x="54" y="22"/>
                    </a:cubicBezTo>
                    <a:cubicBezTo>
                      <a:pt x="49" y="18"/>
                      <a:pt x="43" y="15"/>
                      <a:pt x="36" y="15"/>
                    </a:cubicBezTo>
                    <a:cubicBezTo>
                      <a:pt x="27" y="15"/>
                      <a:pt x="20" y="19"/>
                      <a:pt x="20" y="26"/>
                    </a:cubicBezTo>
                    <a:cubicBezTo>
                      <a:pt x="20" y="31"/>
                      <a:pt x="27" y="33"/>
                      <a:pt x="36" y="36"/>
                    </a:cubicBezTo>
                    <a:cubicBezTo>
                      <a:pt x="49" y="39"/>
                      <a:pt x="67" y="45"/>
                      <a:pt x="67" y="63"/>
                    </a:cubicBezTo>
                    <a:cubicBezTo>
                      <a:pt x="67" y="79"/>
                      <a:pt x="52" y="89"/>
                      <a:pt x="35" y="89"/>
                    </a:cubicBezTo>
                    <a:cubicBezTo>
                      <a:pt x="21" y="89"/>
                      <a:pt x="10" y="85"/>
                      <a:pt x="0" y="77"/>
                    </a:cubicBezTo>
                    <a:lnTo>
                      <a:pt x="9" y="64"/>
                    </a:lnTo>
                    <a:close/>
                  </a:path>
                </a:pathLst>
              </a:custGeom>
              <a:solidFill>
                <a:srgbClr val="F37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spTree>
    <p:extLst>
      <p:ext uri="{BB962C8B-B14F-4D97-AF65-F5344CB8AC3E}">
        <p14:creationId xmlns:p14="http://schemas.microsoft.com/office/powerpoint/2010/main" val="2627239522"/>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504">
          <p15:clr>
            <a:srgbClr val="FBAE40"/>
          </p15:clr>
        </p15:guide>
        <p15:guide id="4" orient="horz" pos="3816">
          <p15:clr>
            <a:srgbClr val="FBAE40"/>
          </p15:clr>
        </p15:guide>
        <p15:guide id="5" pos="361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ocial media English blue">
    <p:bg>
      <p:bgPr>
        <a:solidFill>
          <a:schemeClr val="tx2"/>
        </a:solidFill>
        <a:effectLst/>
      </p:bgPr>
    </p:bg>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AFCC0BBD-925C-8A4C-9B03-1969F76BCB58}"/>
              </a:ext>
            </a:extLst>
          </p:cNvPr>
          <p:cNvPicPr>
            <a:picLocks noChangeAspect="1"/>
          </p:cNvPicPr>
          <p:nvPr userDrawn="1"/>
        </p:nvPicPr>
        <p:blipFill>
          <a:blip r:embed="rId2"/>
          <a:srcRect/>
          <a:stretch/>
        </p:blipFill>
        <p:spPr>
          <a:xfrm>
            <a:off x="592781" y="4664313"/>
            <a:ext cx="4325208" cy="2198349"/>
          </a:xfrm>
          <a:prstGeom prst="rect">
            <a:avLst/>
          </a:prstGeom>
        </p:spPr>
      </p:pic>
      <p:pic>
        <p:nvPicPr>
          <p:cNvPr id="57" name="Picture 56">
            <a:hlinkClick r:id="rId3"/>
            <a:extLst>
              <a:ext uri="{FF2B5EF4-FFF2-40B4-BE49-F238E27FC236}">
                <a16:creationId xmlns:a16="http://schemas.microsoft.com/office/drawing/2014/main" id="{0A446B9E-93FE-468C-AF3F-71831A2D9320}"/>
              </a:ext>
            </a:extLst>
          </p:cNvPr>
          <p:cNvPicPr>
            <a:picLocks noChangeAspect="1"/>
          </p:cNvPicPr>
          <p:nvPr userDrawn="1"/>
        </p:nvPicPr>
        <p:blipFill>
          <a:blip r:embed="rId4"/>
          <a:stretch>
            <a:fillRect/>
          </a:stretch>
        </p:blipFill>
        <p:spPr>
          <a:xfrm>
            <a:off x="5297678" y="2527316"/>
            <a:ext cx="824669" cy="824669"/>
          </a:xfrm>
          <a:prstGeom prst="rect">
            <a:avLst/>
          </a:prstGeom>
        </p:spPr>
      </p:pic>
      <p:pic>
        <p:nvPicPr>
          <p:cNvPr id="58" name="Picture 57">
            <a:hlinkClick r:id="rId5"/>
            <a:extLst>
              <a:ext uri="{FF2B5EF4-FFF2-40B4-BE49-F238E27FC236}">
                <a16:creationId xmlns:a16="http://schemas.microsoft.com/office/drawing/2014/main" id="{09201A1E-4480-429F-95D8-A0725EAA9702}"/>
              </a:ext>
            </a:extLst>
          </p:cNvPr>
          <p:cNvPicPr>
            <a:picLocks noChangeAspect="1"/>
          </p:cNvPicPr>
          <p:nvPr userDrawn="1"/>
        </p:nvPicPr>
        <p:blipFill>
          <a:blip r:embed="rId6"/>
          <a:stretch>
            <a:fillRect/>
          </a:stretch>
        </p:blipFill>
        <p:spPr>
          <a:xfrm>
            <a:off x="5279887" y="3429000"/>
            <a:ext cx="824669" cy="824669"/>
          </a:xfrm>
          <a:prstGeom prst="rect">
            <a:avLst/>
          </a:prstGeom>
        </p:spPr>
      </p:pic>
      <p:pic>
        <p:nvPicPr>
          <p:cNvPr id="59" name="Picture 58" descr="Logo, icon&#10;&#10;Description automatically generated">
            <a:hlinkClick r:id="rId7"/>
            <a:extLst>
              <a:ext uri="{FF2B5EF4-FFF2-40B4-BE49-F238E27FC236}">
                <a16:creationId xmlns:a16="http://schemas.microsoft.com/office/drawing/2014/main" id="{DBEA5988-7126-4B1B-BF13-022F95CF9401}"/>
              </a:ext>
            </a:extLst>
          </p:cNvPr>
          <p:cNvPicPr>
            <a:picLocks noChangeAspect="1"/>
          </p:cNvPicPr>
          <p:nvPr userDrawn="1"/>
        </p:nvPicPr>
        <p:blipFill>
          <a:blip r:embed="rId8"/>
          <a:stretch>
            <a:fillRect/>
          </a:stretch>
        </p:blipFill>
        <p:spPr>
          <a:xfrm>
            <a:off x="5297678" y="4330684"/>
            <a:ext cx="824669" cy="824669"/>
          </a:xfrm>
          <a:prstGeom prst="rect">
            <a:avLst/>
          </a:prstGeom>
        </p:spPr>
      </p:pic>
      <p:pic>
        <p:nvPicPr>
          <p:cNvPr id="60" name="Picture 59" descr="Logo&#10;&#10;Description automatically generated">
            <a:extLst>
              <a:ext uri="{FF2B5EF4-FFF2-40B4-BE49-F238E27FC236}">
                <a16:creationId xmlns:a16="http://schemas.microsoft.com/office/drawing/2014/main" id="{4994B317-62CD-457B-9C9D-ABCF5321D6B0}"/>
              </a:ext>
            </a:extLst>
          </p:cNvPr>
          <p:cNvPicPr>
            <a:picLocks noChangeAspect="1"/>
          </p:cNvPicPr>
          <p:nvPr userDrawn="1"/>
        </p:nvPicPr>
        <p:blipFill>
          <a:blip r:embed="rId9"/>
          <a:stretch>
            <a:fillRect/>
          </a:stretch>
        </p:blipFill>
        <p:spPr>
          <a:xfrm>
            <a:off x="330354" y="342187"/>
            <a:ext cx="4111802" cy="2109600"/>
          </a:xfrm>
          <a:prstGeom prst="rect">
            <a:avLst/>
          </a:prstGeom>
        </p:spPr>
      </p:pic>
      <p:sp>
        <p:nvSpPr>
          <p:cNvPr id="2" name="TextBox 1">
            <a:extLst>
              <a:ext uri="{FF2B5EF4-FFF2-40B4-BE49-F238E27FC236}">
                <a16:creationId xmlns:a16="http://schemas.microsoft.com/office/drawing/2014/main" id="{23D631A4-94A2-4573-B301-0AD139D26161}"/>
              </a:ext>
            </a:extLst>
          </p:cNvPr>
          <p:cNvSpPr txBox="1"/>
          <p:nvPr userDrawn="1"/>
        </p:nvSpPr>
        <p:spPr>
          <a:xfrm>
            <a:off x="5692221" y="1001409"/>
            <a:ext cx="58284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F8F8F8"/>
                </a:solidFill>
                <a:latin typeface="Avenir Next LT Pro Demi" panose="020B0704020202020204" pitchFamily="34" charset="0"/>
              </a:rPr>
              <a:t>Let’s connect</a:t>
            </a:r>
          </a:p>
        </p:txBody>
      </p:sp>
      <p:sp>
        <p:nvSpPr>
          <p:cNvPr id="3" name="TextBox 2">
            <a:extLst>
              <a:ext uri="{FF2B5EF4-FFF2-40B4-BE49-F238E27FC236}">
                <a16:creationId xmlns:a16="http://schemas.microsoft.com/office/drawing/2014/main" id="{B1D08858-440D-4E97-AE64-05FF482FD456}"/>
              </a:ext>
            </a:extLst>
          </p:cNvPr>
          <p:cNvSpPr txBox="1"/>
          <p:nvPr userDrawn="1"/>
        </p:nvSpPr>
        <p:spPr>
          <a:xfrm>
            <a:off x="6277303" y="2676698"/>
            <a:ext cx="5148370" cy="646331"/>
          </a:xfrm>
          <a:prstGeom prst="rect">
            <a:avLst/>
          </a:prstGeom>
          <a:noFill/>
        </p:spPr>
        <p:txBody>
          <a:bodyPr wrap="square" rtlCol="0">
            <a:spAutoFit/>
          </a:bodyPr>
          <a:lstStyle/>
          <a:p>
            <a:pPr lvl="0"/>
            <a:r>
              <a:rPr lang="en-US" sz="3600">
                <a:solidFill>
                  <a:srgbClr val="F7931D"/>
                </a:solidFill>
                <a:latin typeface="Avenir Next LT Pro Demi" panose="020B0704020202020204" pitchFamily="34" charset="0"/>
              </a:rPr>
              <a:t>@EvaluationAssociates</a:t>
            </a:r>
          </a:p>
        </p:txBody>
      </p:sp>
      <p:sp>
        <p:nvSpPr>
          <p:cNvPr id="14" name="TextBox 13">
            <a:extLst>
              <a:ext uri="{FF2B5EF4-FFF2-40B4-BE49-F238E27FC236}">
                <a16:creationId xmlns:a16="http://schemas.microsoft.com/office/drawing/2014/main" id="{A9A8181B-C27A-4709-AC1A-131114DD7BA8}"/>
              </a:ext>
            </a:extLst>
          </p:cNvPr>
          <p:cNvSpPr txBox="1"/>
          <p:nvPr userDrawn="1"/>
        </p:nvSpPr>
        <p:spPr>
          <a:xfrm>
            <a:off x="6277303" y="3553815"/>
            <a:ext cx="5148370" cy="646331"/>
          </a:xfrm>
          <a:prstGeom prst="rect">
            <a:avLst/>
          </a:prstGeom>
          <a:noFill/>
        </p:spPr>
        <p:txBody>
          <a:bodyPr wrap="square" rtlCol="0">
            <a:spAutoFit/>
          </a:bodyPr>
          <a:lstStyle/>
          <a:p>
            <a:pPr lvl="0"/>
            <a:r>
              <a:rPr lang="en-US" sz="3600">
                <a:solidFill>
                  <a:srgbClr val="F7931D"/>
                </a:solidFill>
                <a:latin typeface="Avenir Next LT Pro Demi" panose="020B0704020202020204" pitchFamily="34" charset="0"/>
              </a:rPr>
              <a:t>@EvaluationAssoc</a:t>
            </a:r>
          </a:p>
        </p:txBody>
      </p:sp>
      <p:sp>
        <p:nvSpPr>
          <p:cNvPr id="15" name="TextBox 14">
            <a:extLst>
              <a:ext uri="{FF2B5EF4-FFF2-40B4-BE49-F238E27FC236}">
                <a16:creationId xmlns:a16="http://schemas.microsoft.com/office/drawing/2014/main" id="{CC9C0FB0-B02B-43CF-AB3C-74D368B45735}"/>
              </a:ext>
            </a:extLst>
          </p:cNvPr>
          <p:cNvSpPr txBox="1"/>
          <p:nvPr userDrawn="1"/>
        </p:nvSpPr>
        <p:spPr>
          <a:xfrm>
            <a:off x="6277303" y="4430932"/>
            <a:ext cx="6096000" cy="1588127"/>
          </a:xfrm>
          <a:prstGeom prst="rect">
            <a:avLst/>
          </a:prstGeom>
          <a:noFill/>
        </p:spPr>
        <p:txBody>
          <a:bodyPr wrap="square">
            <a:spAutoFit/>
          </a:bodyPr>
          <a:lstStyle/>
          <a:p>
            <a:pPr marL="14288" marR="0" lvl="0" indent="-142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a:solidFill>
                  <a:srgbClr val="F7931D"/>
                </a:solidFill>
                <a:latin typeface="Avenir Next LT Pro Demi" panose="020B0704020202020204" pitchFamily="34" charset="0"/>
              </a:rPr>
              <a:t>Evaluation Associates | Te </a:t>
            </a:r>
            <a:r>
              <a:rPr lang="en-US" sz="3600" err="1">
                <a:solidFill>
                  <a:srgbClr val="F7931D"/>
                </a:solidFill>
                <a:latin typeface="Avenir Next LT Pro Demi" panose="020B0704020202020204" pitchFamily="34" charset="0"/>
              </a:rPr>
              <a:t>Huinga</a:t>
            </a:r>
            <a:r>
              <a:rPr lang="en-US" sz="3600">
                <a:solidFill>
                  <a:srgbClr val="F7931D"/>
                </a:solidFill>
                <a:latin typeface="Avenir Next LT Pro Demi" panose="020B0704020202020204" pitchFamily="34" charset="0"/>
              </a:rPr>
              <a:t> Kākākura Mātauranga </a:t>
            </a:r>
          </a:p>
        </p:txBody>
      </p:sp>
    </p:spTree>
    <p:extLst>
      <p:ext uri="{BB962C8B-B14F-4D97-AF65-F5344CB8AC3E}">
        <p14:creationId xmlns:p14="http://schemas.microsoft.com/office/powerpoint/2010/main" val="1337614565"/>
      </p:ext>
    </p:extLst>
  </p:cSld>
  <p:clrMapOvr>
    <a:masterClrMapping/>
  </p:clrMapOvr>
  <p:extLst>
    <p:ext uri="{DCECCB84-F9BA-43D5-87BE-67443E8EF086}">
      <p15:sldGuideLst xmlns:p15="http://schemas.microsoft.com/office/powerpoint/2012/main">
        <p15:guide id="1" pos="483">
          <p15:clr>
            <a:srgbClr val="FBAE40"/>
          </p15:clr>
        </p15:guide>
        <p15:guide id="2" orient="horz" pos="3929">
          <p15:clr>
            <a:srgbClr val="FBAE40"/>
          </p15:clr>
        </p15:guide>
        <p15:guide id="3" orient="horz" pos="391">
          <p15:clr>
            <a:srgbClr val="FBAE40"/>
          </p15:clr>
        </p15:guide>
        <p15:guide id="4" pos="7197">
          <p15:clr>
            <a:srgbClr val="FBAE40"/>
          </p15:clr>
        </p15:guide>
        <p15:guide id="5" pos="361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cial media te reo blue">
    <p:bg>
      <p:bgPr>
        <a:solidFill>
          <a:schemeClr val="tx2"/>
        </a:solidFill>
        <a:effectLst/>
      </p:bgPr>
    </p:bg>
    <p:spTree>
      <p:nvGrpSpPr>
        <p:cNvPr id="1" name=""/>
        <p:cNvGrpSpPr/>
        <p:nvPr/>
      </p:nvGrpSpPr>
      <p:grpSpPr>
        <a:xfrm>
          <a:off x="0" y="0"/>
          <a:ext cx="0" cy="0"/>
          <a:chOff x="0" y="0"/>
          <a:chExt cx="0" cy="0"/>
        </a:xfrm>
      </p:grpSpPr>
      <p:pic>
        <p:nvPicPr>
          <p:cNvPr id="7" name="Рисунок 15">
            <a:extLst>
              <a:ext uri="{FF2B5EF4-FFF2-40B4-BE49-F238E27FC236}">
                <a16:creationId xmlns:a16="http://schemas.microsoft.com/office/drawing/2014/main" id="{AFCC0BBD-925C-8A4C-9B03-1969F76BCB58}"/>
              </a:ext>
            </a:extLst>
          </p:cNvPr>
          <p:cNvPicPr>
            <a:picLocks noChangeAspect="1"/>
          </p:cNvPicPr>
          <p:nvPr userDrawn="1"/>
        </p:nvPicPr>
        <p:blipFill>
          <a:blip r:embed="rId2"/>
          <a:srcRect/>
          <a:stretch/>
        </p:blipFill>
        <p:spPr>
          <a:xfrm>
            <a:off x="592781" y="4664313"/>
            <a:ext cx="4325208" cy="2198349"/>
          </a:xfrm>
          <a:prstGeom prst="rect">
            <a:avLst/>
          </a:prstGeom>
        </p:spPr>
      </p:pic>
      <p:pic>
        <p:nvPicPr>
          <p:cNvPr id="57" name="Picture 56">
            <a:hlinkClick r:id="rId3"/>
            <a:extLst>
              <a:ext uri="{FF2B5EF4-FFF2-40B4-BE49-F238E27FC236}">
                <a16:creationId xmlns:a16="http://schemas.microsoft.com/office/drawing/2014/main" id="{0A446B9E-93FE-468C-AF3F-71831A2D9320}"/>
              </a:ext>
            </a:extLst>
          </p:cNvPr>
          <p:cNvPicPr>
            <a:picLocks noChangeAspect="1"/>
          </p:cNvPicPr>
          <p:nvPr userDrawn="1"/>
        </p:nvPicPr>
        <p:blipFill>
          <a:blip r:embed="rId4"/>
          <a:stretch>
            <a:fillRect/>
          </a:stretch>
        </p:blipFill>
        <p:spPr>
          <a:xfrm>
            <a:off x="5297678" y="2527316"/>
            <a:ext cx="824669" cy="824669"/>
          </a:xfrm>
          <a:prstGeom prst="rect">
            <a:avLst/>
          </a:prstGeom>
        </p:spPr>
      </p:pic>
      <p:pic>
        <p:nvPicPr>
          <p:cNvPr id="58" name="Picture 57">
            <a:hlinkClick r:id="rId5"/>
            <a:extLst>
              <a:ext uri="{FF2B5EF4-FFF2-40B4-BE49-F238E27FC236}">
                <a16:creationId xmlns:a16="http://schemas.microsoft.com/office/drawing/2014/main" id="{09201A1E-4480-429F-95D8-A0725EAA9702}"/>
              </a:ext>
            </a:extLst>
          </p:cNvPr>
          <p:cNvPicPr>
            <a:picLocks noChangeAspect="1"/>
          </p:cNvPicPr>
          <p:nvPr userDrawn="1"/>
        </p:nvPicPr>
        <p:blipFill>
          <a:blip r:embed="rId6"/>
          <a:stretch>
            <a:fillRect/>
          </a:stretch>
        </p:blipFill>
        <p:spPr>
          <a:xfrm>
            <a:off x="5279887" y="3429000"/>
            <a:ext cx="824669" cy="824669"/>
          </a:xfrm>
          <a:prstGeom prst="rect">
            <a:avLst/>
          </a:prstGeom>
        </p:spPr>
      </p:pic>
      <p:pic>
        <p:nvPicPr>
          <p:cNvPr id="59" name="Picture 58" descr="Logo, icon&#10;&#10;Description automatically generated">
            <a:hlinkClick r:id="rId7"/>
            <a:extLst>
              <a:ext uri="{FF2B5EF4-FFF2-40B4-BE49-F238E27FC236}">
                <a16:creationId xmlns:a16="http://schemas.microsoft.com/office/drawing/2014/main" id="{DBEA5988-7126-4B1B-BF13-022F95CF9401}"/>
              </a:ext>
            </a:extLst>
          </p:cNvPr>
          <p:cNvPicPr>
            <a:picLocks noChangeAspect="1"/>
          </p:cNvPicPr>
          <p:nvPr userDrawn="1"/>
        </p:nvPicPr>
        <p:blipFill>
          <a:blip r:embed="rId8"/>
          <a:stretch>
            <a:fillRect/>
          </a:stretch>
        </p:blipFill>
        <p:spPr>
          <a:xfrm>
            <a:off x="5297678" y="4330684"/>
            <a:ext cx="824669" cy="824669"/>
          </a:xfrm>
          <a:prstGeom prst="rect">
            <a:avLst/>
          </a:prstGeom>
        </p:spPr>
      </p:pic>
      <p:sp>
        <p:nvSpPr>
          <p:cNvPr id="2" name="TextBox 1">
            <a:extLst>
              <a:ext uri="{FF2B5EF4-FFF2-40B4-BE49-F238E27FC236}">
                <a16:creationId xmlns:a16="http://schemas.microsoft.com/office/drawing/2014/main" id="{23D631A4-94A2-4573-B301-0AD139D26161}"/>
              </a:ext>
            </a:extLst>
          </p:cNvPr>
          <p:cNvSpPr txBox="1"/>
          <p:nvPr userDrawn="1"/>
        </p:nvSpPr>
        <p:spPr>
          <a:xfrm>
            <a:off x="5692221" y="1001409"/>
            <a:ext cx="58284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6000" b="0" i="0" err="1">
                <a:solidFill>
                  <a:srgbClr val="F8F8F8"/>
                </a:solidFill>
                <a:effectLst/>
                <a:latin typeface="Avenir Next LT Pro Demi" panose="020B0704020202020204" pitchFamily="34" charset="0"/>
              </a:rPr>
              <a:t>Tūhono</a:t>
            </a:r>
            <a:r>
              <a:rPr lang="en-NZ" sz="6000" b="0" i="0">
                <a:solidFill>
                  <a:srgbClr val="F8F8F8"/>
                </a:solidFill>
                <a:effectLst/>
                <a:latin typeface="Avenir Next LT Pro Demi" panose="020B0704020202020204" pitchFamily="34" charset="0"/>
              </a:rPr>
              <a:t> </a:t>
            </a:r>
            <a:r>
              <a:rPr lang="en-NZ" sz="6000" b="0" i="0" err="1">
                <a:solidFill>
                  <a:srgbClr val="F8F8F8"/>
                </a:solidFill>
                <a:effectLst/>
                <a:latin typeface="Avenir Next LT Pro Demi" panose="020B0704020202020204" pitchFamily="34" charset="0"/>
              </a:rPr>
              <a:t>mai</a:t>
            </a:r>
            <a:endParaRPr lang="en-US" sz="6000">
              <a:solidFill>
                <a:srgbClr val="F8F8F8"/>
              </a:solidFill>
              <a:latin typeface="Avenir Next LT Pro Demi" panose="020B0704020202020204" pitchFamily="34" charset="0"/>
            </a:endParaRPr>
          </a:p>
        </p:txBody>
      </p:sp>
      <p:sp>
        <p:nvSpPr>
          <p:cNvPr id="3" name="TextBox 2">
            <a:extLst>
              <a:ext uri="{FF2B5EF4-FFF2-40B4-BE49-F238E27FC236}">
                <a16:creationId xmlns:a16="http://schemas.microsoft.com/office/drawing/2014/main" id="{B1D08858-440D-4E97-AE64-05FF482FD456}"/>
              </a:ext>
            </a:extLst>
          </p:cNvPr>
          <p:cNvSpPr txBox="1"/>
          <p:nvPr userDrawn="1"/>
        </p:nvSpPr>
        <p:spPr>
          <a:xfrm>
            <a:off x="6277303" y="2676698"/>
            <a:ext cx="5148370" cy="646331"/>
          </a:xfrm>
          <a:prstGeom prst="rect">
            <a:avLst/>
          </a:prstGeom>
          <a:noFill/>
        </p:spPr>
        <p:txBody>
          <a:bodyPr wrap="square" rtlCol="0">
            <a:spAutoFit/>
          </a:bodyPr>
          <a:lstStyle/>
          <a:p>
            <a:pPr lvl="0"/>
            <a:r>
              <a:rPr lang="en-US" sz="3600">
                <a:solidFill>
                  <a:srgbClr val="F7931D"/>
                </a:solidFill>
                <a:latin typeface="Avenir Next LT Pro Demi" panose="020B0704020202020204" pitchFamily="34" charset="0"/>
              </a:rPr>
              <a:t>@EvaluationAssociates</a:t>
            </a:r>
          </a:p>
        </p:txBody>
      </p:sp>
      <p:sp>
        <p:nvSpPr>
          <p:cNvPr id="14" name="TextBox 13">
            <a:extLst>
              <a:ext uri="{FF2B5EF4-FFF2-40B4-BE49-F238E27FC236}">
                <a16:creationId xmlns:a16="http://schemas.microsoft.com/office/drawing/2014/main" id="{A9A8181B-C27A-4709-AC1A-131114DD7BA8}"/>
              </a:ext>
            </a:extLst>
          </p:cNvPr>
          <p:cNvSpPr txBox="1"/>
          <p:nvPr userDrawn="1"/>
        </p:nvSpPr>
        <p:spPr>
          <a:xfrm>
            <a:off x="6277303" y="3553815"/>
            <a:ext cx="5148370" cy="646331"/>
          </a:xfrm>
          <a:prstGeom prst="rect">
            <a:avLst/>
          </a:prstGeom>
          <a:noFill/>
        </p:spPr>
        <p:txBody>
          <a:bodyPr wrap="square" rtlCol="0">
            <a:spAutoFit/>
          </a:bodyPr>
          <a:lstStyle/>
          <a:p>
            <a:pPr lvl="0"/>
            <a:r>
              <a:rPr lang="en-US" sz="3600">
                <a:solidFill>
                  <a:srgbClr val="F7931D"/>
                </a:solidFill>
                <a:latin typeface="Avenir Next LT Pro Demi" panose="020B0704020202020204" pitchFamily="34" charset="0"/>
              </a:rPr>
              <a:t>@EvaluationAssoc</a:t>
            </a:r>
          </a:p>
        </p:txBody>
      </p:sp>
      <p:sp>
        <p:nvSpPr>
          <p:cNvPr id="15" name="TextBox 14">
            <a:extLst>
              <a:ext uri="{FF2B5EF4-FFF2-40B4-BE49-F238E27FC236}">
                <a16:creationId xmlns:a16="http://schemas.microsoft.com/office/drawing/2014/main" id="{CC9C0FB0-B02B-43CF-AB3C-74D368B45735}"/>
              </a:ext>
            </a:extLst>
          </p:cNvPr>
          <p:cNvSpPr txBox="1"/>
          <p:nvPr userDrawn="1"/>
        </p:nvSpPr>
        <p:spPr>
          <a:xfrm>
            <a:off x="6277303" y="4430932"/>
            <a:ext cx="6096000" cy="1588127"/>
          </a:xfrm>
          <a:prstGeom prst="rect">
            <a:avLst/>
          </a:prstGeom>
          <a:noFill/>
        </p:spPr>
        <p:txBody>
          <a:bodyPr wrap="square">
            <a:spAutoFit/>
          </a:bodyPr>
          <a:lstStyle/>
          <a:p>
            <a:pPr marL="14288" marR="0" lvl="0" indent="-142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a:solidFill>
                  <a:srgbClr val="F7931D"/>
                </a:solidFill>
                <a:latin typeface="Avenir Next LT Pro Demi" panose="020B0704020202020204" pitchFamily="34" charset="0"/>
              </a:rPr>
              <a:t>Evaluation Associates | Te </a:t>
            </a:r>
            <a:r>
              <a:rPr lang="en-US" sz="3600" err="1">
                <a:solidFill>
                  <a:srgbClr val="F7931D"/>
                </a:solidFill>
                <a:latin typeface="Avenir Next LT Pro Demi" panose="020B0704020202020204" pitchFamily="34" charset="0"/>
              </a:rPr>
              <a:t>Huinga</a:t>
            </a:r>
            <a:r>
              <a:rPr lang="en-US" sz="3600">
                <a:solidFill>
                  <a:srgbClr val="F7931D"/>
                </a:solidFill>
                <a:latin typeface="Avenir Next LT Pro Demi" panose="020B0704020202020204" pitchFamily="34" charset="0"/>
              </a:rPr>
              <a:t> Kākākura Mātauranga </a:t>
            </a:r>
          </a:p>
        </p:txBody>
      </p:sp>
      <p:pic>
        <p:nvPicPr>
          <p:cNvPr id="12" name="Picture 11" descr="Text&#10;&#10;Description automatically generated">
            <a:extLst>
              <a:ext uri="{FF2B5EF4-FFF2-40B4-BE49-F238E27FC236}">
                <a16:creationId xmlns:a16="http://schemas.microsoft.com/office/drawing/2014/main" id="{60FE0E56-DD5E-4B05-A5EA-03825D96DB74}"/>
              </a:ext>
            </a:extLst>
          </p:cNvPr>
          <p:cNvPicPr>
            <a:picLocks noChangeAspect="1"/>
          </p:cNvPicPr>
          <p:nvPr userDrawn="1"/>
        </p:nvPicPr>
        <p:blipFill>
          <a:blip r:embed="rId9"/>
          <a:stretch>
            <a:fillRect/>
          </a:stretch>
        </p:blipFill>
        <p:spPr>
          <a:xfrm>
            <a:off x="325448" y="352684"/>
            <a:ext cx="4859873" cy="2057532"/>
          </a:xfrm>
          <a:prstGeom prst="rect">
            <a:avLst/>
          </a:prstGeom>
        </p:spPr>
      </p:pic>
    </p:spTree>
    <p:extLst>
      <p:ext uri="{BB962C8B-B14F-4D97-AF65-F5344CB8AC3E}">
        <p14:creationId xmlns:p14="http://schemas.microsoft.com/office/powerpoint/2010/main" val="3099261614"/>
      </p:ext>
    </p:extLst>
  </p:cSld>
  <p:clrMapOvr>
    <a:masterClrMapping/>
  </p:clrMapOvr>
  <p:extLst>
    <p:ext uri="{DCECCB84-F9BA-43D5-87BE-67443E8EF086}">
      <p15:sldGuideLst xmlns:p15="http://schemas.microsoft.com/office/powerpoint/2012/main">
        <p15:guide id="1" pos="483">
          <p15:clr>
            <a:srgbClr val="FBAE40"/>
          </p15:clr>
        </p15:guide>
        <p15:guide id="2" orient="horz" pos="3929">
          <p15:clr>
            <a:srgbClr val="FBAE40"/>
          </p15:clr>
        </p15:guide>
        <p15:guide id="3" orient="horz" pos="391">
          <p15:clr>
            <a:srgbClr val="FBAE40"/>
          </p15:clr>
        </p15:guide>
        <p15:guide id="4" pos="7197">
          <p15:clr>
            <a:srgbClr val="FBAE40"/>
          </p15:clr>
        </p15:guide>
        <p15:guide id="5" pos="36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heading slide Blu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2BEE2D-6197-DD4A-94E7-E1BA8BCA9B78}"/>
              </a:ext>
            </a:extLst>
          </p:cNvPr>
          <p:cNvPicPr>
            <a:picLocks noChangeAspect="1"/>
          </p:cNvPicPr>
          <p:nvPr userDrawn="1"/>
        </p:nvPicPr>
        <p:blipFill>
          <a:blip r:embed="rId2"/>
          <a:srcRect/>
          <a:stretch/>
        </p:blipFill>
        <p:spPr>
          <a:xfrm>
            <a:off x="0" y="6080229"/>
            <a:ext cx="12192000" cy="783771"/>
          </a:xfrm>
          <a:prstGeom prst="rect">
            <a:avLst/>
          </a:prstGeom>
        </p:spPr>
      </p:pic>
      <p:sp>
        <p:nvSpPr>
          <p:cNvPr id="7" name="Rectangle 6">
            <a:extLst>
              <a:ext uri="{FF2B5EF4-FFF2-40B4-BE49-F238E27FC236}">
                <a16:creationId xmlns:a16="http://schemas.microsoft.com/office/drawing/2014/main" id="{0458E683-9EE9-F645-8C47-5198216FC4B0}"/>
              </a:ext>
            </a:extLst>
          </p:cNvPr>
          <p:cNvSpPr/>
          <p:nvPr userDrawn="1"/>
        </p:nvSpPr>
        <p:spPr>
          <a:xfrm>
            <a:off x="5282540" y="3739142"/>
            <a:ext cx="1626920" cy="61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4" name="Title 3">
            <a:extLst>
              <a:ext uri="{FF2B5EF4-FFF2-40B4-BE49-F238E27FC236}">
                <a16:creationId xmlns:a16="http://schemas.microsoft.com/office/drawing/2014/main" id="{1C565689-15F4-484F-80B0-1142BC9B35E2}"/>
              </a:ext>
            </a:extLst>
          </p:cNvPr>
          <p:cNvSpPr>
            <a:spLocks noGrp="1"/>
          </p:cNvSpPr>
          <p:nvPr>
            <p:ph type="title" hasCustomPrompt="1"/>
          </p:nvPr>
        </p:nvSpPr>
        <p:spPr>
          <a:xfrm>
            <a:off x="0" y="2460443"/>
            <a:ext cx="12192000" cy="1325563"/>
          </a:xfrm>
        </p:spPr>
        <p:txBody>
          <a:bodyPr anchor="b"/>
          <a:lstStyle>
            <a:lvl1pPr algn="ctr">
              <a:defRPr>
                <a:solidFill>
                  <a:schemeClr val="bg1"/>
                </a:solidFill>
                <a:latin typeface="Avenir Next LT Pro Demi" panose="020B0704020202020204" pitchFamily="34" charset="0"/>
              </a:defRPr>
            </a:lvl1pPr>
          </a:lstStyle>
          <a:p>
            <a:r>
              <a:rPr lang="en-US"/>
              <a:t>Click to edit subheading</a:t>
            </a:r>
            <a:endParaRPr lang="uk-UA"/>
          </a:p>
        </p:txBody>
      </p:sp>
    </p:spTree>
    <p:extLst>
      <p:ext uri="{BB962C8B-B14F-4D97-AF65-F5344CB8AC3E}">
        <p14:creationId xmlns:p14="http://schemas.microsoft.com/office/powerpoint/2010/main" val="2035530086"/>
      </p:ext>
    </p:extLst>
  </p:cSld>
  <p:clrMapOvr>
    <a:masterClrMapping/>
  </p:clrMapOvr>
  <p:extLst>
    <p:ext uri="{DCECCB84-F9BA-43D5-87BE-67443E8EF086}">
      <p15:sldGuideLst xmlns:p15="http://schemas.microsoft.com/office/powerpoint/2012/main">
        <p15:guide id="1" pos="483">
          <p15:clr>
            <a:srgbClr val="FBAE40"/>
          </p15:clr>
        </p15:guide>
        <p15:guide id="2" pos="7197">
          <p15:clr>
            <a:srgbClr val="FBAE40"/>
          </p15:clr>
        </p15:guide>
        <p15:guide id="3" orient="horz" pos="391">
          <p15:clr>
            <a:srgbClr val="FBAE40"/>
          </p15:clr>
        </p15:guide>
        <p15:guide id="4" orient="horz" pos="39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rakia timatanga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54264D-BDF7-CB47-AC56-8BB425528F07}"/>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10" name="Rectangle 9">
            <a:extLst>
              <a:ext uri="{FF2B5EF4-FFF2-40B4-BE49-F238E27FC236}">
                <a16:creationId xmlns:a16="http://schemas.microsoft.com/office/drawing/2014/main" id="{1DF47CCF-2580-2B45-88D8-378F0FC22C0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9" name="TextBox 8">
            <a:extLst>
              <a:ext uri="{FF2B5EF4-FFF2-40B4-BE49-F238E27FC236}">
                <a16:creationId xmlns:a16="http://schemas.microsoft.com/office/drawing/2014/main" id="{C32908EF-4924-4453-98F2-30D0FC1BD570}"/>
              </a:ext>
            </a:extLst>
          </p:cNvPr>
          <p:cNvSpPr txBox="1"/>
          <p:nvPr userDrawn="1"/>
        </p:nvSpPr>
        <p:spPr>
          <a:xfrm>
            <a:off x="565608" y="513244"/>
            <a:ext cx="6471592" cy="769441"/>
          </a:xfrm>
          <a:prstGeom prst="rect">
            <a:avLst/>
          </a:prstGeom>
          <a:noFill/>
        </p:spPr>
        <p:txBody>
          <a:bodyPr wrap="square" rtlCol="0">
            <a:spAutoFit/>
          </a:bodyPr>
          <a:lstStyle/>
          <a:p>
            <a:r>
              <a:rPr lang="en-NZ" sz="4400">
                <a:solidFill>
                  <a:srgbClr val="F37020"/>
                </a:solidFill>
                <a:latin typeface="Avenir Next LT Pro Demi" panose="020B0704020202020204" pitchFamily="34" charset="0"/>
              </a:rPr>
              <a:t>Karakia </a:t>
            </a:r>
            <a:r>
              <a:rPr lang="en-NZ" sz="4400" err="1">
                <a:solidFill>
                  <a:srgbClr val="F37020"/>
                </a:solidFill>
                <a:latin typeface="Avenir Next LT Pro Demi" panose="020B0704020202020204" pitchFamily="34" charset="0"/>
              </a:rPr>
              <a:t>timatanga</a:t>
            </a:r>
            <a:endParaRPr lang="en-NZ" sz="4400">
              <a:solidFill>
                <a:srgbClr val="F37020"/>
              </a:solidFill>
              <a:latin typeface="Avenir Next LT Pro Demi" panose="020B0704020202020204" pitchFamily="34" charset="0"/>
            </a:endParaRPr>
          </a:p>
        </p:txBody>
      </p:sp>
      <p:sp>
        <p:nvSpPr>
          <p:cNvPr id="13" name="TextBox 12">
            <a:extLst>
              <a:ext uri="{FF2B5EF4-FFF2-40B4-BE49-F238E27FC236}">
                <a16:creationId xmlns:a16="http://schemas.microsoft.com/office/drawing/2014/main" id="{1E992F62-6712-43C5-81B8-3153F5866DB1}"/>
              </a:ext>
            </a:extLst>
          </p:cNvPr>
          <p:cNvSpPr txBox="1"/>
          <p:nvPr userDrawn="1"/>
        </p:nvSpPr>
        <p:spPr>
          <a:xfrm>
            <a:off x="565608" y="1661877"/>
            <a:ext cx="6714196" cy="2693045"/>
          </a:xfrm>
          <a:prstGeom prst="rect">
            <a:avLst/>
          </a:prstGeom>
          <a:noFill/>
        </p:spPr>
        <p:txBody>
          <a:bodyPr wrap="square">
            <a:spAutoFit/>
          </a:bodyPr>
          <a:lstStyle/>
          <a:p>
            <a:pPr>
              <a:spcBef>
                <a:spcPts val="0"/>
              </a:spcBef>
              <a:spcAft>
                <a:spcPts val="600"/>
              </a:spcAft>
            </a:pPr>
            <a:r>
              <a:rPr lang="en-US" sz="2400">
                <a:solidFill>
                  <a:srgbClr val="004161"/>
                </a:solidFill>
                <a:effectLst/>
                <a:latin typeface="+mj-lt"/>
              </a:rPr>
              <a:t>Tau </a:t>
            </a:r>
            <a:r>
              <a:rPr lang="en-US" sz="2400" err="1">
                <a:solidFill>
                  <a:srgbClr val="004161"/>
                </a:solidFill>
                <a:effectLst/>
                <a:latin typeface="+mj-lt"/>
              </a:rPr>
              <a:t>mai</a:t>
            </a:r>
            <a:r>
              <a:rPr lang="en-US" sz="2400">
                <a:solidFill>
                  <a:srgbClr val="004161"/>
                </a:solidFill>
                <a:effectLst/>
                <a:latin typeface="+mj-lt"/>
              </a:rPr>
              <a:t> te mauri o te wānanga,</a:t>
            </a:r>
          </a:p>
          <a:p>
            <a:pPr>
              <a:spcBef>
                <a:spcPts val="0"/>
              </a:spcBef>
              <a:spcAft>
                <a:spcPts val="600"/>
              </a:spcAft>
            </a:pPr>
            <a:r>
              <a:rPr lang="en-US" sz="2400">
                <a:solidFill>
                  <a:srgbClr val="004161"/>
                </a:solidFill>
                <a:effectLst/>
                <a:latin typeface="+mj-lt"/>
              </a:rPr>
              <a:t>Ki </a:t>
            </a:r>
            <a:r>
              <a:rPr lang="en-US" sz="2400" err="1">
                <a:solidFill>
                  <a:srgbClr val="004161"/>
                </a:solidFill>
                <a:effectLst/>
                <a:latin typeface="+mj-lt"/>
              </a:rPr>
              <a:t>runga</a:t>
            </a:r>
            <a:r>
              <a:rPr lang="en-US" sz="2400">
                <a:solidFill>
                  <a:srgbClr val="004161"/>
                </a:solidFill>
                <a:effectLst/>
                <a:latin typeface="+mj-lt"/>
              </a:rPr>
              <a:t> ki </a:t>
            </a:r>
            <a:r>
              <a:rPr lang="en-US" sz="2400" err="1">
                <a:solidFill>
                  <a:srgbClr val="004161"/>
                </a:solidFill>
                <a:effectLst/>
                <a:latin typeface="+mj-lt"/>
              </a:rPr>
              <a:t>ēnei</a:t>
            </a:r>
            <a:r>
              <a:rPr lang="en-US" sz="2400">
                <a:solidFill>
                  <a:srgbClr val="004161"/>
                </a:solidFill>
                <a:effectLst/>
                <a:latin typeface="+mj-lt"/>
              </a:rPr>
              <a:t> </a:t>
            </a:r>
            <a:r>
              <a:rPr lang="en-US" sz="2400" err="1">
                <a:solidFill>
                  <a:srgbClr val="004161"/>
                </a:solidFill>
                <a:effectLst/>
                <a:latin typeface="+mj-lt"/>
              </a:rPr>
              <a:t>pūkenga</a:t>
            </a:r>
            <a:r>
              <a:rPr lang="en-US" sz="2400">
                <a:solidFill>
                  <a:srgbClr val="004161"/>
                </a:solidFill>
                <a:effectLst/>
                <a:latin typeface="+mj-lt"/>
              </a:rPr>
              <a:t>,</a:t>
            </a:r>
          </a:p>
          <a:p>
            <a:pPr>
              <a:spcBef>
                <a:spcPts val="0"/>
              </a:spcBef>
              <a:spcAft>
                <a:spcPts val="600"/>
              </a:spcAft>
            </a:pPr>
            <a:r>
              <a:rPr lang="en-US" sz="2400">
                <a:solidFill>
                  <a:srgbClr val="004161"/>
                </a:solidFill>
                <a:effectLst/>
                <a:latin typeface="+mj-lt"/>
              </a:rPr>
              <a:t>Kia </a:t>
            </a:r>
            <a:r>
              <a:rPr lang="en-US" sz="2400" err="1">
                <a:solidFill>
                  <a:srgbClr val="004161"/>
                </a:solidFill>
                <a:effectLst/>
                <a:latin typeface="+mj-lt"/>
              </a:rPr>
              <a:t>mātāmua</a:t>
            </a:r>
            <a:r>
              <a:rPr lang="en-US" sz="2400">
                <a:solidFill>
                  <a:srgbClr val="004161"/>
                </a:solidFill>
                <a:effectLst/>
                <a:latin typeface="+mj-lt"/>
              </a:rPr>
              <a:t> ai, ko te </a:t>
            </a:r>
            <a:r>
              <a:rPr lang="en-US" sz="2400" err="1">
                <a:solidFill>
                  <a:srgbClr val="004161"/>
                </a:solidFill>
                <a:effectLst/>
                <a:latin typeface="+mj-lt"/>
              </a:rPr>
              <a:t>ako</a:t>
            </a:r>
            <a:r>
              <a:rPr lang="en-US" sz="2400">
                <a:solidFill>
                  <a:srgbClr val="004161"/>
                </a:solidFill>
                <a:effectLst/>
                <a:latin typeface="+mj-lt"/>
              </a:rPr>
              <a:t> </a:t>
            </a:r>
            <a:r>
              <a:rPr lang="en-US" sz="2400" err="1">
                <a:solidFill>
                  <a:srgbClr val="004161"/>
                </a:solidFill>
                <a:effectLst/>
                <a:latin typeface="+mj-lt"/>
              </a:rPr>
              <a:t>kounga</a:t>
            </a:r>
            <a:r>
              <a:rPr lang="en-US" sz="2400">
                <a:solidFill>
                  <a:srgbClr val="004161"/>
                </a:solidFill>
                <a:effectLst/>
                <a:latin typeface="+mj-lt"/>
              </a:rPr>
              <a:t>, a te </a:t>
            </a:r>
            <a:r>
              <a:rPr lang="en-US" sz="2400" err="1">
                <a:solidFill>
                  <a:srgbClr val="004161"/>
                </a:solidFill>
                <a:effectLst/>
                <a:latin typeface="+mj-lt"/>
              </a:rPr>
              <a:t>tamaiti</a:t>
            </a:r>
            <a:r>
              <a:rPr lang="en-US" sz="2400">
                <a:solidFill>
                  <a:srgbClr val="004161"/>
                </a:solidFill>
                <a:effectLst/>
                <a:latin typeface="+mj-lt"/>
              </a:rPr>
              <a:t>,</a:t>
            </a:r>
          </a:p>
          <a:p>
            <a:pPr>
              <a:spcBef>
                <a:spcPts val="0"/>
              </a:spcBef>
              <a:spcAft>
                <a:spcPts val="600"/>
              </a:spcAft>
            </a:pPr>
            <a:r>
              <a:rPr lang="en-US" sz="2400">
                <a:solidFill>
                  <a:srgbClr val="004161"/>
                </a:solidFill>
                <a:effectLst/>
                <a:latin typeface="+mj-lt"/>
              </a:rPr>
              <a:t>Ko </a:t>
            </a:r>
            <a:r>
              <a:rPr lang="en-US" sz="2400" err="1">
                <a:solidFill>
                  <a:srgbClr val="004161"/>
                </a:solidFill>
                <a:effectLst/>
                <a:latin typeface="+mj-lt"/>
              </a:rPr>
              <a:t>ia</a:t>
            </a:r>
            <a:r>
              <a:rPr lang="en-US" sz="2400">
                <a:solidFill>
                  <a:srgbClr val="004161"/>
                </a:solidFill>
                <a:effectLst/>
                <a:latin typeface="+mj-lt"/>
              </a:rPr>
              <a:t> ki </a:t>
            </a:r>
            <a:r>
              <a:rPr lang="en-US" sz="2400" err="1">
                <a:solidFill>
                  <a:srgbClr val="004161"/>
                </a:solidFill>
                <a:effectLst/>
                <a:latin typeface="+mj-lt"/>
              </a:rPr>
              <a:t>mua</a:t>
            </a:r>
            <a:r>
              <a:rPr lang="en-US" sz="2400">
                <a:solidFill>
                  <a:srgbClr val="004161"/>
                </a:solidFill>
                <a:effectLst/>
                <a:latin typeface="+mj-lt"/>
              </a:rPr>
              <a:t>, ko </a:t>
            </a:r>
            <a:r>
              <a:rPr lang="en-US" sz="2400" err="1">
                <a:solidFill>
                  <a:srgbClr val="004161"/>
                </a:solidFill>
                <a:effectLst/>
                <a:latin typeface="+mj-lt"/>
              </a:rPr>
              <a:t>ia</a:t>
            </a:r>
            <a:r>
              <a:rPr lang="en-US" sz="2400">
                <a:solidFill>
                  <a:srgbClr val="004161"/>
                </a:solidFill>
                <a:effectLst/>
                <a:latin typeface="+mj-lt"/>
              </a:rPr>
              <a:t> ki muri o </a:t>
            </a:r>
            <a:r>
              <a:rPr lang="en-US" sz="2400" err="1">
                <a:solidFill>
                  <a:srgbClr val="004161"/>
                </a:solidFill>
                <a:effectLst/>
                <a:latin typeface="+mj-lt"/>
              </a:rPr>
              <a:t>ēnei</a:t>
            </a:r>
            <a:r>
              <a:rPr lang="en-US" sz="2400">
                <a:solidFill>
                  <a:srgbClr val="004161"/>
                </a:solidFill>
                <a:effectLst/>
                <a:latin typeface="+mj-lt"/>
              </a:rPr>
              <a:t> </a:t>
            </a:r>
            <a:r>
              <a:rPr lang="en-US" sz="2400" err="1">
                <a:solidFill>
                  <a:srgbClr val="004161"/>
                </a:solidFill>
                <a:effectLst/>
                <a:latin typeface="+mj-lt"/>
              </a:rPr>
              <a:t>kōrero</a:t>
            </a:r>
            <a:r>
              <a:rPr lang="en-US" sz="2400">
                <a:solidFill>
                  <a:srgbClr val="004161"/>
                </a:solidFill>
                <a:effectLst/>
                <a:latin typeface="+mj-lt"/>
              </a:rPr>
              <a:t>,</a:t>
            </a:r>
          </a:p>
          <a:p>
            <a:pPr>
              <a:spcBef>
                <a:spcPts val="0"/>
              </a:spcBef>
              <a:spcAft>
                <a:spcPts val="600"/>
              </a:spcAft>
            </a:pPr>
            <a:r>
              <a:rPr lang="en-US" sz="2400">
                <a:solidFill>
                  <a:srgbClr val="004161"/>
                </a:solidFill>
                <a:effectLst/>
                <a:latin typeface="+mj-lt"/>
              </a:rPr>
              <a:t>Kia puta ai </a:t>
            </a:r>
            <a:r>
              <a:rPr lang="en-US" sz="2400" err="1">
                <a:solidFill>
                  <a:srgbClr val="004161"/>
                </a:solidFill>
                <a:effectLst/>
                <a:latin typeface="+mj-lt"/>
              </a:rPr>
              <a:t>ia</a:t>
            </a:r>
            <a:r>
              <a:rPr lang="en-US" sz="2400">
                <a:solidFill>
                  <a:srgbClr val="004161"/>
                </a:solidFill>
                <a:effectLst/>
                <a:latin typeface="+mj-lt"/>
              </a:rPr>
              <a:t>, ki te </a:t>
            </a:r>
            <a:r>
              <a:rPr lang="en-US" sz="2400" err="1">
                <a:solidFill>
                  <a:srgbClr val="004161"/>
                </a:solidFill>
                <a:effectLst/>
                <a:latin typeface="+mj-lt"/>
              </a:rPr>
              <a:t>whaiao</a:t>
            </a:r>
            <a:r>
              <a:rPr lang="en-US" sz="2400">
                <a:solidFill>
                  <a:srgbClr val="004161"/>
                </a:solidFill>
                <a:effectLst/>
                <a:latin typeface="+mj-lt"/>
              </a:rPr>
              <a:t>, ki te ao </a:t>
            </a:r>
            <a:r>
              <a:rPr lang="en-US" sz="2400" err="1">
                <a:solidFill>
                  <a:srgbClr val="004161"/>
                </a:solidFill>
                <a:effectLst/>
                <a:latin typeface="+mj-lt"/>
              </a:rPr>
              <a:t>mārama</a:t>
            </a:r>
            <a:r>
              <a:rPr lang="en-US" sz="2400">
                <a:solidFill>
                  <a:srgbClr val="004161"/>
                </a:solidFill>
                <a:effectLst/>
                <a:latin typeface="+mj-lt"/>
              </a:rPr>
              <a:t>!</a:t>
            </a:r>
          </a:p>
          <a:p>
            <a:pPr>
              <a:spcBef>
                <a:spcPts val="0"/>
              </a:spcBef>
              <a:spcAft>
                <a:spcPts val="600"/>
              </a:spcAft>
            </a:pPr>
            <a:r>
              <a:rPr lang="en-US" sz="2400">
                <a:solidFill>
                  <a:srgbClr val="004161"/>
                </a:solidFill>
                <a:effectLst/>
                <a:latin typeface="+mj-lt"/>
              </a:rPr>
              <a:t>Hui e, </a:t>
            </a:r>
            <a:r>
              <a:rPr lang="en-US" sz="2400" err="1">
                <a:solidFill>
                  <a:srgbClr val="004161"/>
                </a:solidFill>
                <a:effectLst/>
                <a:latin typeface="+mj-lt"/>
              </a:rPr>
              <a:t>tāiki</a:t>
            </a:r>
            <a:r>
              <a:rPr lang="en-US" sz="2400">
                <a:solidFill>
                  <a:srgbClr val="004161"/>
                </a:solidFill>
                <a:effectLst/>
                <a:latin typeface="+mj-lt"/>
              </a:rPr>
              <a:t> e!</a:t>
            </a:r>
          </a:p>
        </p:txBody>
      </p:sp>
      <p:sp>
        <p:nvSpPr>
          <p:cNvPr id="3" name="TextBox 2">
            <a:extLst>
              <a:ext uri="{FF2B5EF4-FFF2-40B4-BE49-F238E27FC236}">
                <a16:creationId xmlns:a16="http://schemas.microsoft.com/office/drawing/2014/main" id="{720E2B69-19EC-44EE-9E9F-F21C0FB480E5}"/>
              </a:ext>
            </a:extLst>
          </p:cNvPr>
          <p:cNvSpPr txBox="1"/>
          <p:nvPr userDrawn="1"/>
        </p:nvSpPr>
        <p:spPr>
          <a:xfrm>
            <a:off x="4684088" y="4595597"/>
            <a:ext cx="7185414" cy="1815882"/>
          </a:xfrm>
          <a:prstGeom prst="rect">
            <a:avLst/>
          </a:prstGeom>
          <a:noFill/>
        </p:spPr>
        <p:txBody>
          <a:bodyPr wrap="square" rtlCol="0">
            <a:spAutoFit/>
          </a:bodyPr>
          <a:lstStyle/>
          <a:p>
            <a:pPr marL="0" marR="0" algn="r">
              <a:spcBef>
                <a:spcPts val="0"/>
              </a:spcBef>
              <a:spcAft>
                <a:spcPts val="0"/>
              </a:spcAft>
            </a:pPr>
            <a:r>
              <a:rPr lang="en-US" sz="1600" i="1">
                <a:solidFill>
                  <a:srgbClr val="004161"/>
                </a:solidFill>
                <a:effectLst/>
                <a:latin typeface="+mj-lt"/>
              </a:rPr>
              <a:t>Bestow the life force of learning,</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Upon these repositories,</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So that aspiration of quality learning for our children is paramount,</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And remains at the forefront of all of our works,</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So that they may flourish and thrive,</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For all eternity!</a:t>
            </a:r>
            <a:r>
              <a:rPr lang="en-US" sz="1600">
                <a:solidFill>
                  <a:srgbClr val="004161"/>
                </a:solidFill>
                <a:effectLst/>
                <a:latin typeface="+mj-lt"/>
              </a:rPr>
              <a:t> </a:t>
            </a:r>
          </a:p>
          <a:p>
            <a:endParaRPr lang="en-NZ" sz="1600">
              <a:solidFill>
                <a:srgbClr val="004161"/>
              </a:solidFill>
            </a:endParaRPr>
          </a:p>
        </p:txBody>
      </p:sp>
    </p:spTree>
    <p:extLst>
      <p:ext uri="{BB962C8B-B14F-4D97-AF65-F5344CB8AC3E}">
        <p14:creationId xmlns:p14="http://schemas.microsoft.com/office/powerpoint/2010/main" val="992063890"/>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rakia whakamutunga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54264D-BDF7-CB47-AC56-8BB425528F07}"/>
              </a:ext>
            </a:extLst>
          </p:cNvPr>
          <p:cNvPicPr>
            <a:picLocks noChangeAspect="1"/>
          </p:cNvPicPr>
          <p:nvPr userDrawn="1"/>
        </p:nvPicPr>
        <p:blipFill>
          <a:blip r:embed="rId2"/>
          <a:stretch>
            <a:fillRect/>
          </a:stretch>
        </p:blipFill>
        <p:spPr>
          <a:xfrm>
            <a:off x="0" y="5480402"/>
            <a:ext cx="925286" cy="1387929"/>
          </a:xfrm>
          <a:prstGeom prst="rect">
            <a:avLst/>
          </a:prstGeom>
        </p:spPr>
      </p:pic>
      <p:sp>
        <p:nvSpPr>
          <p:cNvPr id="10" name="Rectangle 9">
            <a:extLst>
              <a:ext uri="{FF2B5EF4-FFF2-40B4-BE49-F238E27FC236}">
                <a16:creationId xmlns:a16="http://schemas.microsoft.com/office/drawing/2014/main" id="{1DF47CCF-2580-2B45-88D8-378F0FC22C0B}"/>
              </a:ext>
            </a:extLst>
          </p:cNvPr>
          <p:cNvSpPr/>
          <p:nvPr userDrawn="1"/>
        </p:nvSpPr>
        <p:spPr>
          <a:xfrm>
            <a:off x="775567" y="1240972"/>
            <a:ext cx="1626920" cy="61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Next LT Pro" panose="020B0504020202020204" pitchFamily="34" charset="0"/>
            </a:endParaRPr>
          </a:p>
        </p:txBody>
      </p:sp>
      <p:sp>
        <p:nvSpPr>
          <p:cNvPr id="9" name="TextBox 8">
            <a:extLst>
              <a:ext uri="{FF2B5EF4-FFF2-40B4-BE49-F238E27FC236}">
                <a16:creationId xmlns:a16="http://schemas.microsoft.com/office/drawing/2014/main" id="{C32908EF-4924-4453-98F2-30D0FC1BD570}"/>
              </a:ext>
            </a:extLst>
          </p:cNvPr>
          <p:cNvSpPr txBox="1"/>
          <p:nvPr userDrawn="1"/>
        </p:nvSpPr>
        <p:spPr>
          <a:xfrm>
            <a:off x="565608" y="513244"/>
            <a:ext cx="6471592" cy="769441"/>
          </a:xfrm>
          <a:prstGeom prst="rect">
            <a:avLst/>
          </a:prstGeom>
          <a:noFill/>
        </p:spPr>
        <p:txBody>
          <a:bodyPr wrap="square" rtlCol="0">
            <a:spAutoFit/>
          </a:bodyPr>
          <a:lstStyle/>
          <a:p>
            <a:r>
              <a:rPr lang="en-NZ" sz="4400">
                <a:solidFill>
                  <a:srgbClr val="F37020"/>
                </a:solidFill>
                <a:latin typeface="Avenir Next LT Pro Demi" panose="020B0704020202020204" pitchFamily="34" charset="0"/>
              </a:rPr>
              <a:t>Karakia </a:t>
            </a:r>
            <a:r>
              <a:rPr lang="en-NZ" sz="4400" err="1">
                <a:solidFill>
                  <a:srgbClr val="F37020"/>
                </a:solidFill>
                <a:latin typeface="Avenir Next LT Pro Demi" panose="020B0704020202020204" pitchFamily="34" charset="0"/>
              </a:rPr>
              <a:t>whakamutunga</a:t>
            </a:r>
            <a:endParaRPr lang="en-NZ" sz="4400">
              <a:solidFill>
                <a:srgbClr val="F37020"/>
              </a:solidFill>
              <a:latin typeface="Avenir Next LT Pro Demi" panose="020B0704020202020204" pitchFamily="34" charset="0"/>
            </a:endParaRPr>
          </a:p>
        </p:txBody>
      </p:sp>
      <p:sp>
        <p:nvSpPr>
          <p:cNvPr id="13" name="TextBox 12">
            <a:extLst>
              <a:ext uri="{FF2B5EF4-FFF2-40B4-BE49-F238E27FC236}">
                <a16:creationId xmlns:a16="http://schemas.microsoft.com/office/drawing/2014/main" id="{1E992F62-6712-43C5-81B8-3153F5866DB1}"/>
              </a:ext>
            </a:extLst>
          </p:cNvPr>
          <p:cNvSpPr txBox="1"/>
          <p:nvPr userDrawn="1"/>
        </p:nvSpPr>
        <p:spPr>
          <a:xfrm>
            <a:off x="565607" y="1661877"/>
            <a:ext cx="7522407" cy="2246769"/>
          </a:xfrm>
          <a:prstGeom prst="rect">
            <a:avLst/>
          </a:prstGeom>
          <a:noFill/>
        </p:spPr>
        <p:txBody>
          <a:bodyPr wrap="square">
            <a:spAutoFit/>
          </a:bodyPr>
          <a:lstStyle/>
          <a:p>
            <a:pPr>
              <a:spcBef>
                <a:spcPts val="0"/>
              </a:spcBef>
              <a:spcAft>
                <a:spcPts val="600"/>
              </a:spcAft>
            </a:pPr>
            <a:r>
              <a:rPr lang="en-US" sz="2400" err="1">
                <a:solidFill>
                  <a:srgbClr val="004161"/>
                </a:solidFill>
                <a:effectLst/>
                <a:latin typeface="Avenir Next LT Pro" panose="020B0504020202020204" pitchFamily="34" charset="0"/>
              </a:rPr>
              <a:t>Tēnei</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rā</a:t>
            </a:r>
            <a:r>
              <a:rPr lang="en-US" sz="2400">
                <a:solidFill>
                  <a:srgbClr val="004161"/>
                </a:solidFill>
                <a:effectLst/>
                <a:latin typeface="Avenir Next LT Pro" panose="020B0504020202020204" pitchFamily="34" charset="0"/>
              </a:rPr>
              <a:t> te </a:t>
            </a:r>
            <a:r>
              <a:rPr lang="en-US" sz="2400" err="1">
                <a:solidFill>
                  <a:srgbClr val="004161"/>
                </a:solidFill>
                <a:effectLst/>
                <a:latin typeface="Avenir Next LT Pro" panose="020B0504020202020204" pitchFamily="34" charset="0"/>
              </a:rPr>
              <a:t>whakairi</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ake</a:t>
            </a:r>
            <a:r>
              <a:rPr lang="en-US" sz="2400">
                <a:solidFill>
                  <a:srgbClr val="004161"/>
                </a:solidFill>
                <a:effectLst/>
                <a:latin typeface="Avenir Next LT Pro" panose="020B0504020202020204" pitchFamily="34" charset="0"/>
              </a:rPr>
              <a:t> i te </a:t>
            </a:r>
            <a:r>
              <a:rPr lang="en-US" sz="2400" err="1">
                <a:solidFill>
                  <a:srgbClr val="004161"/>
                </a:solidFill>
                <a:effectLst/>
                <a:latin typeface="Avenir Next LT Pro" panose="020B0504020202020204" pitchFamily="34" charset="0"/>
              </a:rPr>
              <a:t>kete</a:t>
            </a:r>
            <a:r>
              <a:rPr lang="en-US" sz="2400">
                <a:solidFill>
                  <a:srgbClr val="004161"/>
                </a:solidFill>
                <a:effectLst/>
                <a:latin typeface="Avenir Next LT Pro" panose="020B0504020202020204" pitchFamily="34" charset="0"/>
              </a:rPr>
              <a:t> o te wānanga, </a:t>
            </a:r>
          </a:p>
          <a:p>
            <a:pPr>
              <a:spcBef>
                <a:spcPts val="0"/>
              </a:spcBef>
              <a:spcAft>
                <a:spcPts val="600"/>
              </a:spcAft>
            </a:pPr>
            <a:r>
              <a:rPr lang="en-US" sz="2400" err="1">
                <a:solidFill>
                  <a:srgbClr val="004161"/>
                </a:solidFill>
                <a:effectLst/>
                <a:latin typeface="Avenir Next LT Pro" panose="020B0504020202020204" pitchFamily="34" charset="0"/>
              </a:rPr>
              <a:t>Tōna</a:t>
            </a:r>
            <a:r>
              <a:rPr lang="en-US" sz="2400">
                <a:solidFill>
                  <a:srgbClr val="004161"/>
                </a:solidFill>
                <a:effectLst/>
                <a:latin typeface="Avenir Next LT Pro" panose="020B0504020202020204" pitchFamily="34" charset="0"/>
              </a:rPr>
              <a:t> mauri </a:t>
            </a:r>
            <a:r>
              <a:rPr lang="en-US" sz="2400" err="1">
                <a:solidFill>
                  <a:srgbClr val="004161"/>
                </a:solidFill>
                <a:effectLst/>
                <a:latin typeface="Avenir Next LT Pro" panose="020B0504020202020204" pitchFamily="34" charset="0"/>
              </a:rPr>
              <a:t>nō</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runga</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nō</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Rangi</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nō</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raro</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nō</a:t>
            </a:r>
            <a:r>
              <a:rPr lang="en-US" sz="2400">
                <a:solidFill>
                  <a:srgbClr val="004161"/>
                </a:solidFill>
                <a:effectLst/>
                <a:latin typeface="Avenir Next LT Pro" panose="020B0504020202020204" pitchFamily="34" charset="0"/>
              </a:rPr>
              <a:t> Papa, </a:t>
            </a:r>
          </a:p>
          <a:p>
            <a:pPr>
              <a:spcBef>
                <a:spcPts val="0"/>
              </a:spcBef>
              <a:spcAft>
                <a:spcPts val="600"/>
              </a:spcAft>
            </a:pPr>
            <a:r>
              <a:rPr lang="en-US" sz="2400" err="1">
                <a:solidFill>
                  <a:srgbClr val="004161"/>
                </a:solidFill>
                <a:effectLst/>
                <a:latin typeface="Avenir Next LT Pro" panose="020B0504020202020204" pitchFamily="34" charset="0"/>
              </a:rPr>
              <a:t>Tēnei</a:t>
            </a:r>
            <a:r>
              <a:rPr lang="en-US" sz="2400">
                <a:solidFill>
                  <a:srgbClr val="004161"/>
                </a:solidFill>
                <a:effectLst/>
                <a:latin typeface="Avenir Next LT Pro" panose="020B0504020202020204" pitchFamily="34" charset="0"/>
              </a:rPr>
              <a:t> te mauri o te </a:t>
            </a:r>
            <a:r>
              <a:rPr lang="en-US" sz="2400" err="1">
                <a:solidFill>
                  <a:srgbClr val="004161"/>
                </a:solidFill>
                <a:effectLst/>
                <a:latin typeface="Avenir Next LT Pro" panose="020B0504020202020204" pitchFamily="34" charset="0"/>
              </a:rPr>
              <a:t>mātauranga</a:t>
            </a:r>
            <a:r>
              <a:rPr lang="en-US" sz="2400">
                <a:solidFill>
                  <a:srgbClr val="004161"/>
                </a:solidFill>
                <a:effectLst/>
                <a:latin typeface="Avenir Next LT Pro" panose="020B0504020202020204" pitchFamily="34" charset="0"/>
              </a:rPr>
              <a:t> ka </a:t>
            </a:r>
            <a:r>
              <a:rPr lang="en-US" sz="2400" err="1">
                <a:solidFill>
                  <a:srgbClr val="004161"/>
                </a:solidFill>
                <a:effectLst/>
                <a:latin typeface="Avenir Next LT Pro" panose="020B0504020202020204" pitchFamily="34" charset="0"/>
              </a:rPr>
              <a:t>whakatakina</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ake</a:t>
            </a:r>
            <a:r>
              <a:rPr lang="en-US" sz="2400">
                <a:solidFill>
                  <a:srgbClr val="004161"/>
                </a:solidFill>
                <a:effectLst/>
                <a:latin typeface="Avenir Next LT Pro" panose="020B0504020202020204" pitchFamily="34" charset="0"/>
              </a:rPr>
              <a:t>, </a:t>
            </a:r>
          </a:p>
          <a:p>
            <a:pPr>
              <a:spcBef>
                <a:spcPts val="0"/>
              </a:spcBef>
              <a:spcAft>
                <a:spcPts val="600"/>
              </a:spcAft>
            </a:pPr>
            <a:r>
              <a:rPr lang="en-US" sz="2400">
                <a:solidFill>
                  <a:srgbClr val="004161"/>
                </a:solidFill>
                <a:effectLst/>
                <a:latin typeface="Avenir Next LT Pro" panose="020B0504020202020204" pitchFamily="34" charset="0"/>
              </a:rPr>
              <a:t>Kia </a:t>
            </a:r>
            <a:r>
              <a:rPr lang="en-US" sz="2400" err="1">
                <a:solidFill>
                  <a:srgbClr val="004161"/>
                </a:solidFill>
                <a:effectLst/>
                <a:latin typeface="Avenir Next LT Pro" panose="020B0504020202020204" pitchFamily="34" charset="0"/>
              </a:rPr>
              <a:t>wātea</a:t>
            </a:r>
            <a:r>
              <a:rPr lang="en-US" sz="2400">
                <a:solidFill>
                  <a:srgbClr val="004161"/>
                </a:solidFill>
                <a:effectLst/>
                <a:latin typeface="Avenir Next LT Pro" panose="020B0504020202020204" pitchFamily="34" charset="0"/>
              </a:rPr>
              <a:t> ai </a:t>
            </a:r>
            <a:r>
              <a:rPr lang="en-US" sz="2400" err="1">
                <a:solidFill>
                  <a:srgbClr val="004161"/>
                </a:solidFill>
                <a:effectLst/>
                <a:latin typeface="Avenir Next LT Pro" panose="020B0504020202020204" pitchFamily="34" charset="0"/>
              </a:rPr>
              <a:t>ēnei</a:t>
            </a:r>
            <a:r>
              <a:rPr lang="en-US" sz="2400">
                <a:solidFill>
                  <a:srgbClr val="004161"/>
                </a:solidFill>
                <a:effectLst/>
                <a:latin typeface="Avenir Next LT Pro" panose="020B0504020202020204" pitchFamily="34" charset="0"/>
              </a:rPr>
              <a:t> </a:t>
            </a:r>
            <a:r>
              <a:rPr lang="en-US" sz="2400" err="1">
                <a:solidFill>
                  <a:srgbClr val="004161"/>
                </a:solidFill>
                <a:effectLst/>
                <a:latin typeface="Avenir Next LT Pro" panose="020B0504020202020204" pitchFamily="34" charset="0"/>
              </a:rPr>
              <a:t>pūkenga</a:t>
            </a:r>
            <a:r>
              <a:rPr lang="en-US" sz="2400">
                <a:solidFill>
                  <a:srgbClr val="004161"/>
                </a:solidFill>
                <a:effectLst/>
                <a:latin typeface="Avenir Next LT Pro" panose="020B0504020202020204" pitchFamily="34" charset="0"/>
              </a:rPr>
              <a:t>, </a:t>
            </a:r>
          </a:p>
          <a:p>
            <a:pPr>
              <a:spcBef>
                <a:spcPts val="0"/>
              </a:spcBef>
              <a:spcAft>
                <a:spcPts val="600"/>
              </a:spcAft>
            </a:pPr>
            <a:r>
              <a:rPr lang="en-US" sz="2400">
                <a:solidFill>
                  <a:srgbClr val="004161"/>
                </a:solidFill>
                <a:effectLst/>
                <a:latin typeface="Avenir Next LT Pro" panose="020B0504020202020204" pitchFamily="34" charset="0"/>
              </a:rPr>
              <a:t>Hui e, </a:t>
            </a:r>
            <a:r>
              <a:rPr lang="en-US" sz="2400" err="1">
                <a:solidFill>
                  <a:srgbClr val="004161"/>
                </a:solidFill>
                <a:effectLst/>
                <a:latin typeface="Avenir Next LT Pro" panose="020B0504020202020204" pitchFamily="34" charset="0"/>
              </a:rPr>
              <a:t>tāiki</a:t>
            </a:r>
            <a:r>
              <a:rPr lang="en-US" sz="2400">
                <a:solidFill>
                  <a:srgbClr val="004161"/>
                </a:solidFill>
                <a:effectLst/>
                <a:latin typeface="Avenir Next LT Pro" panose="020B0504020202020204" pitchFamily="34" charset="0"/>
              </a:rPr>
              <a:t> e! </a:t>
            </a:r>
          </a:p>
        </p:txBody>
      </p:sp>
      <p:sp>
        <p:nvSpPr>
          <p:cNvPr id="3" name="TextBox 2">
            <a:extLst>
              <a:ext uri="{FF2B5EF4-FFF2-40B4-BE49-F238E27FC236}">
                <a16:creationId xmlns:a16="http://schemas.microsoft.com/office/drawing/2014/main" id="{720E2B69-19EC-44EE-9E9F-F21C0FB480E5}"/>
              </a:ext>
            </a:extLst>
          </p:cNvPr>
          <p:cNvSpPr txBox="1"/>
          <p:nvPr userDrawn="1"/>
        </p:nvSpPr>
        <p:spPr>
          <a:xfrm>
            <a:off x="4684088" y="4595597"/>
            <a:ext cx="7185414" cy="1569660"/>
          </a:xfrm>
          <a:prstGeom prst="rect">
            <a:avLst/>
          </a:prstGeom>
          <a:noFill/>
        </p:spPr>
        <p:txBody>
          <a:bodyPr wrap="square" rtlCol="0">
            <a:spAutoFit/>
          </a:bodyPr>
          <a:lstStyle/>
          <a:p>
            <a:pPr marL="0" marR="0" algn="r">
              <a:spcBef>
                <a:spcPts val="0"/>
              </a:spcBef>
              <a:spcAft>
                <a:spcPts val="0"/>
              </a:spcAft>
            </a:pPr>
            <a:r>
              <a:rPr lang="en-US" sz="1600" i="1">
                <a:solidFill>
                  <a:srgbClr val="004161"/>
                </a:solidFill>
                <a:effectLst/>
                <a:latin typeface="+mj-lt"/>
              </a:rPr>
              <a:t>May we close these discussions of learning,</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Whose essence is derived from both divine and earthly sources,</a:t>
            </a:r>
            <a:r>
              <a:rPr lang="en-US" sz="1600">
                <a:solidFill>
                  <a:srgbClr val="004161"/>
                </a:solidFill>
                <a:effectLst/>
                <a:latin typeface="+mj-lt"/>
              </a:rPr>
              <a:t> </a:t>
            </a:r>
          </a:p>
          <a:p>
            <a:pPr marL="0" marR="0" algn="r">
              <a:spcBef>
                <a:spcPts val="0"/>
              </a:spcBef>
              <a:spcAft>
                <a:spcPts val="0"/>
              </a:spcAft>
            </a:pPr>
            <a:r>
              <a:rPr lang="en-US" sz="1600" i="1">
                <a:solidFill>
                  <a:srgbClr val="004161"/>
                </a:solidFill>
                <a:effectLst/>
                <a:latin typeface="+mj-lt"/>
              </a:rPr>
              <a:t>The life force of knowledge is reaffirmed  </a:t>
            </a:r>
            <a:endParaRPr lang="en-US" sz="1600">
              <a:solidFill>
                <a:srgbClr val="004161"/>
              </a:solidFill>
              <a:effectLst/>
              <a:latin typeface="+mj-lt"/>
            </a:endParaRPr>
          </a:p>
          <a:p>
            <a:pPr marL="0" marR="0" algn="r">
              <a:spcBef>
                <a:spcPts val="0"/>
              </a:spcBef>
              <a:spcAft>
                <a:spcPts val="0"/>
              </a:spcAft>
            </a:pPr>
            <a:r>
              <a:rPr lang="en-US" sz="1600" i="1">
                <a:solidFill>
                  <a:srgbClr val="004161"/>
                </a:solidFill>
                <a:effectLst/>
                <a:latin typeface="+mj-lt"/>
              </a:rPr>
              <a:t>to allow this gathering to finish, </a:t>
            </a:r>
          </a:p>
          <a:p>
            <a:pPr marL="0" marR="0" algn="r">
              <a:spcBef>
                <a:spcPts val="0"/>
              </a:spcBef>
              <a:spcAft>
                <a:spcPts val="0"/>
              </a:spcAft>
            </a:pPr>
            <a:r>
              <a:rPr lang="en-US" sz="1600" i="1">
                <a:solidFill>
                  <a:srgbClr val="004161"/>
                </a:solidFill>
                <a:effectLst/>
                <a:latin typeface="+mj-lt"/>
              </a:rPr>
              <a:t>Forever bound!</a:t>
            </a:r>
            <a:r>
              <a:rPr lang="en-US" sz="1600">
                <a:solidFill>
                  <a:srgbClr val="004161"/>
                </a:solidFill>
                <a:effectLst/>
                <a:latin typeface="+mj-lt"/>
              </a:rPr>
              <a:t> </a:t>
            </a:r>
          </a:p>
          <a:p>
            <a:endParaRPr lang="en-NZ" sz="1600">
              <a:solidFill>
                <a:srgbClr val="004161"/>
              </a:solidFill>
            </a:endParaRPr>
          </a:p>
        </p:txBody>
      </p:sp>
    </p:spTree>
    <p:extLst>
      <p:ext uri="{BB962C8B-B14F-4D97-AF65-F5344CB8AC3E}">
        <p14:creationId xmlns:p14="http://schemas.microsoft.com/office/powerpoint/2010/main" val="402042423"/>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929">
          <p15:clr>
            <a:srgbClr val="FBAE40"/>
          </p15:clr>
        </p15:guide>
        <p15:guide id="3" pos="483">
          <p15:clr>
            <a:srgbClr val="FBAE40"/>
          </p15:clr>
        </p15:guide>
        <p15:guide id="4" pos="7197">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theme" Target="../theme/theme10.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8.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9.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47C88-1B20-294E-A3BC-ACC54E75D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B3E34-61E1-5148-9182-4295945E1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26CCD-84A0-DF4C-836E-ADE4275A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LT Pro" panose="020B0504020202020204" pitchFamily="34" charset="0"/>
              </a:defRPr>
            </a:lvl1pPr>
          </a:lstStyle>
          <a:p>
            <a:fld id="{3594C252-C13A-B241-8FCE-5DF52D2DED9D}" type="datetimeFigureOut">
              <a:rPr lang="en-US" smtClean="0"/>
              <a:pPr/>
              <a:t>1/17/2023</a:t>
            </a:fld>
            <a:endParaRPr lang="en-US" dirty="0"/>
          </a:p>
        </p:txBody>
      </p:sp>
      <p:sp>
        <p:nvSpPr>
          <p:cNvPr id="5" name="Footer Placeholder 4">
            <a:extLst>
              <a:ext uri="{FF2B5EF4-FFF2-40B4-BE49-F238E27FC236}">
                <a16:creationId xmlns:a16="http://schemas.microsoft.com/office/drawing/2014/main" id="{E46B7C7D-6B61-BC42-8389-8DDAA36D5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54D9651-7B74-114F-8517-969C47AB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LT Pro" panose="020B0504020202020204" pitchFamily="34" charset="0"/>
              </a:defRPr>
            </a:lvl1pPr>
          </a:lstStyle>
          <a:p>
            <a:fld id="{F91D290B-C2CD-4646-8AD9-B165B0010135}" type="slidenum">
              <a:rPr lang="en-US" smtClean="0"/>
              <a:pPr/>
              <a:t>‹#›</a:t>
            </a:fld>
            <a:endParaRPr lang="en-US" dirty="0"/>
          </a:p>
        </p:txBody>
      </p:sp>
    </p:spTree>
    <p:extLst>
      <p:ext uri="{BB962C8B-B14F-4D97-AF65-F5344CB8AC3E}">
        <p14:creationId xmlns:p14="http://schemas.microsoft.com/office/powerpoint/2010/main" val="33292814"/>
      </p:ext>
    </p:extLst>
  </p:cSld>
  <p:clrMap bg1="lt1" tx1="dk1" bg2="lt2" tx2="dk2" accent1="accent1" accent2="accent2" accent3="accent3" accent4="accent4" accent5="accent5" accent6="accent6" hlink="hlink" folHlink="folHlink"/>
  <p:sldLayoutIdLst>
    <p:sldLayoutId id="2147483953" r:id="rId1"/>
  </p:sldLayoutIdLst>
  <p:txStyles>
    <p:titleStyle>
      <a:lvl1pPr algn="l" defTabSz="914400" rtl="0" eaLnBrk="1" latinLnBrk="0" hangingPunct="1">
        <a:lnSpc>
          <a:spcPct val="90000"/>
        </a:lnSpc>
        <a:spcBef>
          <a:spcPct val="0"/>
        </a:spcBef>
        <a:buNone/>
        <a:defRPr sz="4400" b="0" i="0" kern="1200">
          <a:solidFill>
            <a:schemeClr val="tx1"/>
          </a:solidFill>
          <a:latin typeface="Avenir Next LT Pro Demi" panose="020B0704020202020204" pitchFamily="34" charset="0"/>
          <a:ea typeface="+mj-ea"/>
          <a:cs typeface="+mj-cs"/>
        </a:defRPr>
      </a:lvl1pPr>
    </p:titleStyle>
    <p:body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47C88-1B20-294E-A3BC-ACC54E75D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0B3E34-61E1-5148-9182-4295945E1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A26CCD-84A0-DF4C-836E-ADE4275A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LT Pro" panose="020B0504020202020204" pitchFamily="34" charset="0"/>
              </a:defRPr>
            </a:lvl1pPr>
          </a:lstStyle>
          <a:p>
            <a:fld id="{3594C252-C13A-B241-8FCE-5DF52D2DED9D}" type="datetimeFigureOut">
              <a:rPr lang="en-US" smtClean="0"/>
              <a:pPr/>
              <a:t>1/17/2023</a:t>
            </a:fld>
            <a:endParaRPr lang="en-US" dirty="0"/>
          </a:p>
        </p:txBody>
      </p:sp>
      <p:sp>
        <p:nvSpPr>
          <p:cNvPr id="5" name="Footer Placeholder 4">
            <a:extLst>
              <a:ext uri="{FF2B5EF4-FFF2-40B4-BE49-F238E27FC236}">
                <a16:creationId xmlns:a16="http://schemas.microsoft.com/office/drawing/2014/main" id="{E46B7C7D-6B61-BC42-8389-8DDAA36D5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54D9651-7B74-114F-8517-969C47AB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LT Pro" panose="020B0504020202020204" pitchFamily="34" charset="0"/>
              </a:defRPr>
            </a:lvl1pPr>
          </a:lstStyle>
          <a:p>
            <a:fld id="{F91D290B-C2CD-4646-8AD9-B165B0010135}" type="slidenum">
              <a:rPr lang="en-US" smtClean="0"/>
              <a:pPr/>
              <a:t>‹#›</a:t>
            </a:fld>
            <a:endParaRPr lang="en-US" dirty="0"/>
          </a:p>
        </p:txBody>
      </p:sp>
    </p:spTree>
    <p:extLst>
      <p:ext uri="{BB962C8B-B14F-4D97-AF65-F5344CB8AC3E}">
        <p14:creationId xmlns:p14="http://schemas.microsoft.com/office/powerpoint/2010/main" val="179233314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95" r:id="rId19"/>
    <p:sldLayoutId id="2147483996" r:id="rId20"/>
    <p:sldLayoutId id="2147483982" r:id="rId21"/>
    <p:sldLayoutId id="2147483983" r:id="rId22"/>
    <p:sldLayoutId id="2147483984" r:id="rId23"/>
    <p:sldLayoutId id="2147483985" r:id="rId24"/>
    <p:sldLayoutId id="2147483986" r:id="rId25"/>
    <p:sldLayoutId id="2147483987" r:id="rId26"/>
    <p:sldLayoutId id="2147483988" r:id="rId27"/>
    <p:sldLayoutId id="2147483989" r:id="rId28"/>
    <p:sldLayoutId id="2147483990" r:id="rId29"/>
    <p:sldLayoutId id="2147483991" r:id="rId30"/>
    <p:sldLayoutId id="2147483992" r:id="rId31"/>
    <p:sldLayoutId id="2147483993" r:id="rId32"/>
    <p:sldLayoutId id="2147483994" r:id="rId33"/>
  </p:sldLayoutIdLst>
  <p:txStyles>
    <p:titleStyle>
      <a:lvl1pPr algn="l" defTabSz="914400" rtl="0" eaLnBrk="1" latinLnBrk="0" hangingPunct="1">
        <a:lnSpc>
          <a:spcPct val="90000"/>
        </a:lnSpc>
        <a:spcBef>
          <a:spcPct val="0"/>
        </a:spcBef>
        <a:buNone/>
        <a:defRPr sz="4400" b="0" i="0" kern="1200">
          <a:solidFill>
            <a:schemeClr val="tx1"/>
          </a:solidFill>
          <a:latin typeface="Avenir Next LT Pro Demi" panose="020B0704020202020204" pitchFamily="34" charset="0"/>
          <a:ea typeface="+mj-ea"/>
          <a:cs typeface="+mj-cs"/>
        </a:defRPr>
      </a:lvl1pPr>
    </p:titleStyle>
    <p:body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47C88-1B20-294E-A3BC-ACC54E75D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0B3E34-61E1-5148-9182-4295945E1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A26CCD-84A0-DF4C-836E-ADE4275A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LT Pro" panose="020B0504020202020204" pitchFamily="34" charset="0"/>
              </a:defRPr>
            </a:lvl1pPr>
          </a:lstStyle>
          <a:p>
            <a:fld id="{3594C252-C13A-B241-8FCE-5DF52D2DED9D}" type="datetimeFigureOut">
              <a:rPr lang="en-US" smtClean="0"/>
              <a:pPr/>
              <a:t>1/17/2023</a:t>
            </a:fld>
            <a:endParaRPr lang="en-US" dirty="0"/>
          </a:p>
        </p:txBody>
      </p:sp>
      <p:sp>
        <p:nvSpPr>
          <p:cNvPr id="5" name="Footer Placeholder 4">
            <a:extLst>
              <a:ext uri="{FF2B5EF4-FFF2-40B4-BE49-F238E27FC236}">
                <a16:creationId xmlns:a16="http://schemas.microsoft.com/office/drawing/2014/main" id="{E46B7C7D-6B61-BC42-8389-8DDAA36D5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54D9651-7B74-114F-8517-969C47AB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LT Pro" panose="020B0504020202020204" pitchFamily="34" charset="0"/>
              </a:defRPr>
            </a:lvl1pPr>
          </a:lstStyle>
          <a:p>
            <a:fld id="{F91D290B-C2CD-4646-8AD9-B165B0010135}" type="slidenum">
              <a:rPr lang="en-US" smtClean="0"/>
              <a:pPr/>
              <a:t>‹#›</a:t>
            </a:fld>
            <a:endParaRPr lang="en-US" dirty="0"/>
          </a:p>
        </p:txBody>
      </p:sp>
    </p:spTree>
    <p:extLst>
      <p:ext uri="{BB962C8B-B14F-4D97-AF65-F5344CB8AC3E}">
        <p14:creationId xmlns:p14="http://schemas.microsoft.com/office/powerpoint/2010/main" val="13551987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xStyles>
    <p:titleStyle>
      <a:lvl1pPr algn="l" defTabSz="914400" rtl="0" eaLnBrk="1" latinLnBrk="0" hangingPunct="1">
        <a:lnSpc>
          <a:spcPct val="90000"/>
        </a:lnSpc>
        <a:spcBef>
          <a:spcPct val="0"/>
        </a:spcBef>
        <a:buNone/>
        <a:defRPr sz="4400" b="0" i="0" kern="1200">
          <a:solidFill>
            <a:schemeClr val="tx1"/>
          </a:solidFill>
          <a:latin typeface="Avenir Next LT Pro Demi" panose="020B0704020202020204" pitchFamily="34" charset="0"/>
          <a:ea typeface="+mj-ea"/>
          <a:cs typeface="+mj-cs"/>
        </a:defRPr>
      </a:lvl1pPr>
    </p:titleStyle>
    <p:body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47C88-1B20-294E-A3BC-ACC54E75D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0B3E34-61E1-5148-9182-4295945E1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A26CCD-84A0-DF4C-836E-ADE4275A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LT Pro" panose="020B0504020202020204" pitchFamily="34" charset="0"/>
              </a:defRPr>
            </a:lvl1pPr>
          </a:lstStyle>
          <a:p>
            <a:fld id="{3594C252-C13A-B241-8FCE-5DF52D2DED9D}" type="datetimeFigureOut">
              <a:rPr lang="en-US" smtClean="0"/>
              <a:pPr/>
              <a:t>1/17/2023</a:t>
            </a:fld>
            <a:endParaRPr lang="en-US" dirty="0"/>
          </a:p>
        </p:txBody>
      </p:sp>
      <p:sp>
        <p:nvSpPr>
          <p:cNvPr id="5" name="Footer Placeholder 4">
            <a:extLst>
              <a:ext uri="{FF2B5EF4-FFF2-40B4-BE49-F238E27FC236}">
                <a16:creationId xmlns:a16="http://schemas.microsoft.com/office/drawing/2014/main" id="{E46B7C7D-6B61-BC42-8389-8DDAA36D5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54D9651-7B74-114F-8517-969C47AB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LT Pro" panose="020B0504020202020204" pitchFamily="34" charset="0"/>
              </a:defRPr>
            </a:lvl1pPr>
          </a:lstStyle>
          <a:p>
            <a:fld id="{F91D290B-C2CD-4646-8AD9-B165B0010135}" type="slidenum">
              <a:rPr lang="en-US" smtClean="0"/>
              <a:pPr/>
              <a:t>‹#›</a:t>
            </a:fld>
            <a:endParaRPr lang="en-US" dirty="0"/>
          </a:p>
        </p:txBody>
      </p:sp>
    </p:spTree>
    <p:extLst>
      <p:ext uri="{BB962C8B-B14F-4D97-AF65-F5344CB8AC3E}">
        <p14:creationId xmlns:p14="http://schemas.microsoft.com/office/powerpoint/2010/main" val="257324727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xStyles>
    <p:titleStyle>
      <a:lvl1pPr algn="l" defTabSz="914400" rtl="0" eaLnBrk="1" latinLnBrk="0" hangingPunct="1">
        <a:lnSpc>
          <a:spcPct val="90000"/>
        </a:lnSpc>
        <a:spcBef>
          <a:spcPct val="0"/>
        </a:spcBef>
        <a:buNone/>
        <a:defRPr sz="4400" b="0" i="0" kern="1200">
          <a:solidFill>
            <a:schemeClr val="tx1"/>
          </a:solidFill>
          <a:latin typeface="Avenir Next LT Pro Demi" panose="020B0704020202020204" pitchFamily="34" charset="0"/>
          <a:ea typeface="+mj-ea"/>
          <a:cs typeface="+mj-cs"/>
        </a:defRPr>
      </a:lvl1pPr>
    </p:titleStyle>
    <p:body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47C88-1B20-294E-A3BC-ACC54E75D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0B3E34-61E1-5148-9182-4295945E1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A26CCD-84A0-DF4C-836E-ADE4275A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LT Pro" panose="020B0504020202020204" pitchFamily="34" charset="0"/>
              </a:defRPr>
            </a:lvl1pPr>
          </a:lstStyle>
          <a:p>
            <a:fld id="{3594C252-C13A-B241-8FCE-5DF52D2DED9D}" type="datetimeFigureOut">
              <a:rPr lang="en-US" smtClean="0"/>
              <a:pPr/>
              <a:t>1/17/2023</a:t>
            </a:fld>
            <a:endParaRPr lang="en-US" dirty="0"/>
          </a:p>
        </p:txBody>
      </p:sp>
      <p:sp>
        <p:nvSpPr>
          <p:cNvPr id="5" name="Footer Placeholder 4">
            <a:extLst>
              <a:ext uri="{FF2B5EF4-FFF2-40B4-BE49-F238E27FC236}">
                <a16:creationId xmlns:a16="http://schemas.microsoft.com/office/drawing/2014/main" id="{E46B7C7D-6B61-BC42-8389-8DDAA36D5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54D9651-7B74-114F-8517-969C47AB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LT Pro" panose="020B0504020202020204" pitchFamily="34" charset="0"/>
              </a:defRPr>
            </a:lvl1pPr>
          </a:lstStyle>
          <a:p>
            <a:fld id="{F91D290B-C2CD-4646-8AD9-B165B0010135}" type="slidenum">
              <a:rPr lang="en-US" smtClean="0"/>
              <a:pPr/>
              <a:t>‹#›</a:t>
            </a:fld>
            <a:endParaRPr lang="en-US" dirty="0"/>
          </a:p>
        </p:txBody>
      </p:sp>
    </p:spTree>
    <p:extLst>
      <p:ext uri="{BB962C8B-B14F-4D97-AF65-F5344CB8AC3E}">
        <p14:creationId xmlns:p14="http://schemas.microsoft.com/office/powerpoint/2010/main" val="142058706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xStyles>
    <p:titleStyle>
      <a:lvl1pPr algn="l" defTabSz="914400" rtl="0" eaLnBrk="1" latinLnBrk="0" hangingPunct="1">
        <a:lnSpc>
          <a:spcPct val="90000"/>
        </a:lnSpc>
        <a:spcBef>
          <a:spcPct val="0"/>
        </a:spcBef>
        <a:buNone/>
        <a:defRPr sz="4400" b="0" i="0" kern="1200">
          <a:solidFill>
            <a:schemeClr val="tx1"/>
          </a:solidFill>
          <a:latin typeface="Avenir Next LT Pro Demi" panose="020B0704020202020204" pitchFamily="34" charset="0"/>
          <a:ea typeface="+mj-ea"/>
          <a:cs typeface="+mj-cs"/>
        </a:defRPr>
      </a:lvl1pPr>
    </p:titleStyle>
    <p:body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47C88-1B20-294E-A3BC-ACC54E75D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0B3E34-61E1-5148-9182-4295945E1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A26CCD-84A0-DF4C-836E-ADE4275A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LT Pro" panose="020B0504020202020204" pitchFamily="34" charset="0"/>
              </a:defRPr>
            </a:lvl1pPr>
          </a:lstStyle>
          <a:p>
            <a:fld id="{3594C252-C13A-B241-8FCE-5DF52D2DED9D}" type="datetimeFigureOut">
              <a:rPr lang="en-US" smtClean="0"/>
              <a:pPr/>
              <a:t>1/17/2023</a:t>
            </a:fld>
            <a:endParaRPr lang="en-US" dirty="0"/>
          </a:p>
        </p:txBody>
      </p:sp>
      <p:sp>
        <p:nvSpPr>
          <p:cNvPr id="5" name="Footer Placeholder 4">
            <a:extLst>
              <a:ext uri="{FF2B5EF4-FFF2-40B4-BE49-F238E27FC236}">
                <a16:creationId xmlns:a16="http://schemas.microsoft.com/office/drawing/2014/main" id="{E46B7C7D-6B61-BC42-8389-8DDAA36D5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54D9651-7B74-114F-8517-969C47AB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LT Pro" panose="020B0504020202020204" pitchFamily="34" charset="0"/>
              </a:defRPr>
            </a:lvl1pPr>
          </a:lstStyle>
          <a:p>
            <a:fld id="{F91D290B-C2CD-4646-8AD9-B165B0010135}" type="slidenum">
              <a:rPr lang="en-US" smtClean="0"/>
              <a:pPr/>
              <a:t>‹#›</a:t>
            </a:fld>
            <a:endParaRPr lang="en-US" dirty="0"/>
          </a:p>
        </p:txBody>
      </p:sp>
    </p:spTree>
    <p:extLst>
      <p:ext uri="{BB962C8B-B14F-4D97-AF65-F5344CB8AC3E}">
        <p14:creationId xmlns:p14="http://schemas.microsoft.com/office/powerpoint/2010/main" val="335575624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Lst>
  <p:txStyles>
    <p:titleStyle>
      <a:lvl1pPr algn="l" defTabSz="914400" rtl="0" eaLnBrk="1" latinLnBrk="0" hangingPunct="1">
        <a:lnSpc>
          <a:spcPct val="90000"/>
        </a:lnSpc>
        <a:spcBef>
          <a:spcPct val="0"/>
        </a:spcBef>
        <a:buNone/>
        <a:defRPr sz="4400" b="0" i="0" kern="1200">
          <a:solidFill>
            <a:schemeClr val="tx1"/>
          </a:solidFill>
          <a:latin typeface="Avenir Next LT Pro Demi" panose="020B0704020202020204" pitchFamily="34" charset="0"/>
          <a:ea typeface="+mj-ea"/>
          <a:cs typeface="+mj-cs"/>
        </a:defRPr>
      </a:lvl1pPr>
    </p:titleStyle>
    <p:body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47C88-1B20-294E-A3BC-ACC54E75D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0B3E34-61E1-5148-9182-4295945E1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A26CCD-84A0-DF4C-836E-ADE4275A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LT Pro" panose="020B0504020202020204" pitchFamily="34" charset="0"/>
              </a:defRPr>
            </a:lvl1pPr>
          </a:lstStyle>
          <a:p>
            <a:fld id="{3594C252-C13A-B241-8FCE-5DF52D2DED9D}" type="datetimeFigureOut">
              <a:rPr lang="en-US" smtClean="0"/>
              <a:pPr/>
              <a:t>1/17/2023</a:t>
            </a:fld>
            <a:endParaRPr lang="en-US" dirty="0"/>
          </a:p>
        </p:txBody>
      </p:sp>
      <p:sp>
        <p:nvSpPr>
          <p:cNvPr id="5" name="Footer Placeholder 4">
            <a:extLst>
              <a:ext uri="{FF2B5EF4-FFF2-40B4-BE49-F238E27FC236}">
                <a16:creationId xmlns:a16="http://schemas.microsoft.com/office/drawing/2014/main" id="{E46B7C7D-6B61-BC42-8389-8DDAA36D5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54D9651-7B74-114F-8517-969C47AB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LT Pro" panose="020B0504020202020204" pitchFamily="34" charset="0"/>
              </a:defRPr>
            </a:lvl1pPr>
          </a:lstStyle>
          <a:p>
            <a:fld id="{F91D290B-C2CD-4646-8AD9-B165B0010135}" type="slidenum">
              <a:rPr lang="en-US" smtClean="0"/>
              <a:pPr/>
              <a:t>‹#›</a:t>
            </a:fld>
            <a:endParaRPr lang="en-US" dirty="0"/>
          </a:p>
        </p:txBody>
      </p:sp>
    </p:spTree>
    <p:extLst>
      <p:ext uri="{BB962C8B-B14F-4D97-AF65-F5344CB8AC3E}">
        <p14:creationId xmlns:p14="http://schemas.microsoft.com/office/powerpoint/2010/main" val="284993360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997" r:id="rId3"/>
    <p:sldLayoutId id="2147483998" r:id="rId4"/>
  </p:sldLayoutIdLst>
  <p:txStyles>
    <p:titleStyle>
      <a:lvl1pPr algn="l" defTabSz="914400" rtl="0" eaLnBrk="1" latinLnBrk="0" hangingPunct="1">
        <a:lnSpc>
          <a:spcPct val="90000"/>
        </a:lnSpc>
        <a:spcBef>
          <a:spcPct val="0"/>
        </a:spcBef>
        <a:buNone/>
        <a:defRPr sz="4400" b="0" i="0" kern="1200">
          <a:solidFill>
            <a:schemeClr val="tx1"/>
          </a:solidFill>
          <a:latin typeface="Avenir Next LT Pro Demi" panose="020B0704020202020204" pitchFamily="34" charset="0"/>
          <a:ea typeface="+mj-ea"/>
          <a:cs typeface="+mj-cs"/>
        </a:defRPr>
      </a:lvl1pPr>
    </p:titleStyle>
    <p:body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47C88-1B20-294E-A3BC-ACC54E75D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0B3E34-61E1-5148-9182-4295945E1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A26CCD-84A0-DF4C-836E-ADE4275A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LT Pro" panose="020B0504020202020204" pitchFamily="34" charset="0"/>
              </a:defRPr>
            </a:lvl1pPr>
          </a:lstStyle>
          <a:p>
            <a:fld id="{3594C252-C13A-B241-8FCE-5DF52D2DED9D}" type="datetimeFigureOut">
              <a:rPr lang="en-US" smtClean="0"/>
              <a:pPr/>
              <a:t>1/17/2023</a:t>
            </a:fld>
            <a:endParaRPr lang="en-US" dirty="0"/>
          </a:p>
        </p:txBody>
      </p:sp>
      <p:sp>
        <p:nvSpPr>
          <p:cNvPr id="5" name="Footer Placeholder 4">
            <a:extLst>
              <a:ext uri="{FF2B5EF4-FFF2-40B4-BE49-F238E27FC236}">
                <a16:creationId xmlns:a16="http://schemas.microsoft.com/office/drawing/2014/main" id="{E46B7C7D-6B61-BC42-8389-8DDAA36D5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54D9651-7B74-114F-8517-969C47AB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LT Pro" panose="020B0504020202020204" pitchFamily="34" charset="0"/>
              </a:defRPr>
            </a:lvl1pPr>
          </a:lstStyle>
          <a:p>
            <a:fld id="{F91D290B-C2CD-4646-8AD9-B165B0010135}" type="slidenum">
              <a:rPr lang="en-US" smtClean="0"/>
              <a:pPr/>
              <a:t>‹#›</a:t>
            </a:fld>
            <a:endParaRPr lang="en-US" dirty="0"/>
          </a:p>
        </p:txBody>
      </p:sp>
    </p:spTree>
    <p:extLst>
      <p:ext uri="{BB962C8B-B14F-4D97-AF65-F5344CB8AC3E}">
        <p14:creationId xmlns:p14="http://schemas.microsoft.com/office/powerpoint/2010/main" val="3420108736"/>
      </p:ext>
    </p:extLst>
  </p:cSld>
  <p:clrMap bg1="lt1" tx1="dk1" bg2="lt2" tx2="dk2" accent1="accent1" accent2="accent2" accent3="accent3" accent4="accent4" accent5="accent5" accent6="accent6" hlink="hlink" folHlink="folHlink"/>
  <p:sldLayoutIdLst>
    <p:sldLayoutId id="2147483889" r:id="rId1"/>
    <p:sldLayoutId id="2147483890" r:id="rId2"/>
  </p:sldLayoutIdLst>
  <p:txStyles>
    <p:titleStyle>
      <a:lvl1pPr algn="l" defTabSz="914400" rtl="0" eaLnBrk="1" latinLnBrk="0" hangingPunct="1">
        <a:lnSpc>
          <a:spcPct val="90000"/>
        </a:lnSpc>
        <a:spcBef>
          <a:spcPct val="0"/>
        </a:spcBef>
        <a:buNone/>
        <a:defRPr sz="4400" b="0" i="0" kern="1200">
          <a:solidFill>
            <a:schemeClr val="tx1"/>
          </a:solidFill>
          <a:latin typeface="Avenir Next LT Pro Demi" panose="020B0704020202020204" pitchFamily="34" charset="0"/>
          <a:ea typeface="+mj-ea"/>
          <a:cs typeface="+mj-cs"/>
        </a:defRPr>
      </a:lvl1pPr>
    </p:titleStyle>
    <p:body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47C88-1B20-294E-A3BC-ACC54E75D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0B3E34-61E1-5148-9182-4295945E1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A26CCD-84A0-DF4C-836E-ADE4275A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LT Pro" panose="020B0504020202020204" pitchFamily="34" charset="0"/>
              </a:defRPr>
            </a:lvl1pPr>
          </a:lstStyle>
          <a:p>
            <a:fld id="{3594C252-C13A-B241-8FCE-5DF52D2DED9D}" type="datetimeFigureOut">
              <a:rPr lang="en-US" smtClean="0"/>
              <a:pPr/>
              <a:t>1/17/2023</a:t>
            </a:fld>
            <a:endParaRPr lang="en-US" dirty="0"/>
          </a:p>
        </p:txBody>
      </p:sp>
      <p:sp>
        <p:nvSpPr>
          <p:cNvPr id="5" name="Footer Placeholder 4">
            <a:extLst>
              <a:ext uri="{FF2B5EF4-FFF2-40B4-BE49-F238E27FC236}">
                <a16:creationId xmlns:a16="http://schemas.microsoft.com/office/drawing/2014/main" id="{E46B7C7D-6B61-BC42-8389-8DDAA36D5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54D9651-7B74-114F-8517-969C47AB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LT Pro" panose="020B0504020202020204" pitchFamily="34" charset="0"/>
              </a:defRPr>
            </a:lvl1pPr>
          </a:lstStyle>
          <a:p>
            <a:fld id="{F91D290B-C2CD-4646-8AD9-B165B0010135}" type="slidenum">
              <a:rPr lang="en-US" smtClean="0"/>
              <a:pPr/>
              <a:t>‹#›</a:t>
            </a:fld>
            <a:endParaRPr lang="en-US" dirty="0"/>
          </a:p>
        </p:txBody>
      </p:sp>
    </p:spTree>
    <p:extLst>
      <p:ext uri="{BB962C8B-B14F-4D97-AF65-F5344CB8AC3E}">
        <p14:creationId xmlns:p14="http://schemas.microsoft.com/office/powerpoint/2010/main" val="2980582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858" r:id="rId3"/>
    <p:sldLayoutId id="2147483962" r:id="rId4"/>
  </p:sldLayoutIdLst>
  <p:txStyles>
    <p:titleStyle>
      <a:lvl1pPr algn="l" defTabSz="914400" rtl="0" eaLnBrk="1" latinLnBrk="0" hangingPunct="1">
        <a:lnSpc>
          <a:spcPct val="90000"/>
        </a:lnSpc>
        <a:spcBef>
          <a:spcPct val="0"/>
        </a:spcBef>
        <a:buNone/>
        <a:defRPr sz="4400" b="0" i="0" kern="1200">
          <a:solidFill>
            <a:schemeClr val="tx1"/>
          </a:solidFill>
          <a:latin typeface="Avenir Next LT Pro Demi" panose="020B0704020202020204" pitchFamily="34" charset="0"/>
          <a:ea typeface="+mj-ea"/>
          <a:cs typeface="+mj-cs"/>
        </a:defRPr>
      </a:lvl1pPr>
    </p:titleStyle>
    <p:body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447C88-1B20-294E-A3BC-ACC54E75D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0B3E34-61E1-5148-9182-4295945E1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A26CCD-84A0-DF4C-836E-ADE4275A7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LT Pro" panose="020B0504020202020204" pitchFamily="34" charset="0"/>
              </a:defRPr>
            </a:lvl1pPr>
          </a:lstStyle>
          <a:p>
            <a:fld id="{3594C252-C13A-B241-8FCE-5DF52D2DED9D}" type="datetimeFigureOut">
              <a:rPr lang="en-US" smtClean="0"/>
              <a:pPr/>
              <a:t>1/17/2023</a:t>
            </a:fld>
            <a:endParaRPr lang="en-US" dirty="0"/>
          </a:p>
        </p:txBody>
      </p:sp>
      <p:sp>
        <p:nvSpPr>
          <p:cNvPr id="5" name="Footer Placeholder 4">
            <a:extLst>
              <a:ext uri="{FF2B5EF4-FFF2-40B4-BE49-F238E27FC236}">
                <a16:creationId xmlns:a16="http://schemas.microsoft.com/office/drawing/2014/main" id="{E46B7C7D-6B61-BC42-8389-8DDAA36D5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LT Pro"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54D9651-7B74-114F-8517-969C47ABC6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LT Pro" panose="020B0504020202020204" pitchFamily="34" charset="0"/>
              </a:defRPr>
            </a:lvl1pPr>
          </a:lstStyle>
          <a:p>
            <a:fld id="{F91D290B-C2CD-4646-8AD9-B165B0010135}" type="slidenum">
              <a:rPr lang="en-US" smtClean="0"/>
              <a:pPr/>
              <a:t>‹#›</a:t>
            </a:fld>
            <a:endParaRPr lang="en-US" dirty="0"/>
          </a:p>
        </p:txBody>
      </p:sp>
    </p:spTree>
    <p:extLst>
      <p:ext uri="{BB962C8B-B14F-4D97-AF65-F5344CB8AC3E}">
        <p14:creationId xmlns:p14="http://schemas.microsoft.com/office/powerpoint/2010/main" val="389593747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52" r:id="rId3"/>
    <p:sldLayoutId id="2147483960" r:id="rId4"/>
  </p:sldLayoutIdLst>
  <p:txStyles>
    <p:titleStyle>
      <a:lvl1pPr algn="l" defTabSz="914400" rtl="0" eaLnBrk="1" latinLnBrk="0" hangingPunct="1">
        <a:lnSpc>
          <a:spcPct val="90000"/>
        </a:lnSpc>
        <a:spcBef>
          <a:spcPct val="0"/>
        </a:spcBef>
        <a:buNone/>
        <a:defRPr sz="4400" b="0" i="0" kern="1200">
          <a:solidFill>
            <a:schemeClr val="tx1"/>
          </a:solidFill>
          <a:latin typeface="Avenir Next LT Pro Demi" panose="020B0704020202020204" pitchFamily="34" charset="0"/>
          <a:ea typeface="+mj-ea"/>
          <a:cs typeface="+mj-cs"/>
        </a:defRPr>
      </a:lvl1pPr>
    </p:titleStyle>
    <p:body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hyperlink" Target="https://training.e-asttle.education.govt.nz/StudentWeb/practice-test" TargetMode="External"/><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hyperlink" Target="https://e-asttle.tki.org.nz/Help-with-e-asTTle"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hyperlink" Target="https://e-asttle.education.govt.nz/StudentWeb/practice-test" TargetMode="External"/><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hyperlink" Target="https://e-asttle.tki.org.nz/Help-with-e-asTTle/Student-portal/Troubleshooting-the-test-player" TargetMode="External"/><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hyperlink" Target="https://e-asttle.tki.org.nz/Help-with-e-asTTle/Reports/Understanding-a-reading-or-maths-ILP" TargetMode="External"/><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hyperlink" Target="https://e-asttle.tki.org.nz/Help-with-e-asTTle/Assign-Test/Student-exclusions" TargetMode="External"/><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hyperlink" Target="mailto:info@evaluate.co.nz" TargetMode="External"/><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hyperlink" Target="https://e-asttle.tki.org.nz/Help-with-e-asTTle/Creating-Test/Guidelines-for-creating-effective-tests" TargetMode="External"/><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hyperlink" Target="https://e-asttle.tki.org.nz/Help-with-e-asTTle/Student-portal/Minimum-device-requirements" TargetMode="External"/><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hyperlink" Target="https://e-asttle.tki.org.nz/Help-with-e-asTTle/Creating-Test/Changing-an-onscreen-test-to-pap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asttle.tki.org.nz/Help-with-e-asTTle/Import-and-manage-students/Resetting-student-passwords" TargetMode="External"/><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A3D5E4-1DB5-4381-A82F-E840B76747A9}"/>
              </a:ext>
            </a:extLst>
          </p:cNvPr>
          <p:cNvSpPr>
            <a:spLocks noGrp="1"/>
          </p:cNvSpPr>
          <p:nvPr>
            <p:ph type="body" sz="quarter" idx="10"/>
          </p:nvPr>
        </p:nvSpPr>
        <p:spPr>
          <a:xfrm>
            <a:off x="5623359" y="1454579"/>
            <a:ext cx="5802313" cy="924420"/>
          </a:xfrm>
        </p:spPr>
        <p:txBody>
          <a:bodyPr/>
          <a:lstStyle/>
          <a:p>
            <a:r>
              <a:rPr lang="en-NZ" dirty="0"/>
              <a:t>e-</a:t>
            </a:r>
            <a:r>
              <a:rPr lang="en-NZ" dirty="0" err="1"/>
              <a:t>asTTle</a:t>
            </a:r>
            <a:endParaRPr lang="en-NZ" dirty="0"/>
          </a:p>
        </p:txBody>
      </p:sp>
      <p:sp>
        <p:nvSpPr>
          <p:cNvPr id="3" name="Text Placeholder 2">
            <a:extLst>
              <a:ext uri="{FF2B5EF4-FFF2-40B4-BE49-F238E27FC236}">
                <a16:creationId xmlns:a16="http://schemas.microsoft.com/office/drawing/2014/main" id="{AA6AB497-C8C5-4AC7-BB2B-04A37E08223E}"/>
              </a:ext>
            </a:extLst>
          </p:cNvPr>
          <p:cNvSpPr>
            <a:spLocks noGrp="1"/>
          </p:cNvSpPr>
          <p:nvPr>
            <p:ph type="body" sz="quarter" idx="11"/>
          </p:nvPr>
        </p:nvSpPr>
        <p:spPr>
          <a:xfrm>
            <a:off x="5623359" y="2493199"/>
            <a:ext cx="5689600" cy="1511889"/>
          </a:xfrm>
        </p:spPr>
        <p:txBody>
          <a:bodyPr/>
          <a:lstStyle/>
          <a:p>
            <a:r>
              <a:rPr lang="en-NZ" dirty="0"/>
              <a:t>Using e-asTTle for learners at home </a:t>
            </a:r>
          </a:p>
        </p:txBody>
      </p:sp>
      <p:sp>
        <p:nvSpPr>
          <p:cNvPr id="4" name="Text Placeholder 3">
            <a:extLst>
              <a:ext uri="{FF2B5EF4-FFF2-40B4-BE49-F238E27FC236}">
                <a16:creationId xmlns:a16="http://schemas.microsoft.com/office/drawing/2014/main" id="{544424EB-9900-419E-9D22-C256EEA4ED6C}"/>
              </a:ext>
            </a:extLst>
          </p:cNvPr>
          <p:cNvSpPr>
            <a:spLocks noGrp="1"/>
          </p:cNvSpPr>
          <p:nvPr>
            <p:ph type="body" sz="quarter" idx="12"/>
          </p:nvPr>
        </p:nvSpPr>
        <p:spPr>
          <a:xfrm>
            <a:off x="5623360" y="4119288"/>
            <a:ext cx="5802312" cy="892552"/>
          </a:xfrm>
        </p:spPr>
        <p:txBody>
          <a:bodyPr/>
          <a:lstStyle/>
          <a:p>
            <a:r>
              <a:rPr lang="en-GB" dirty="0"/>
              <a:t>Advice and support for those schools considering using e-asTTle remotely </a:t>
            </a:r>
            <a:endParaRPr lang="en-NZ" dirty="0"/>
          </a:p>
        </p:txBody>
      </p:sp>
    </p:spTree>
    <p:extLst>
      <p:ext uri="{BB962C8B-B14F-4D97-AF65-F5344CB8AC3E}">
        <p14:creationId xmlns:p14="http://schemas.microsoft.com/office/powerpoint/2010/main" val="3775173115"/>
      </p:ext>
    </p:extLst>
  </p:cSld>
  <p:clrMapOvr>
    <a:masterClrMapping/>
  </p:clrMapOvr>
  <mc:AlternateContent xmlns:mc="http://schemas.openxmlformats.org/markup-compatibility/2006" xmlns:p14="http://schemas.microsoft.com/office/powerpoint/2010/main">
    <mc:Choice Requires="p14">
      <p:transition spd="slow" p14:dur="2000" advTm="8996"/>
    </mc:Choice>
    <mc:Fallback xmlns="">
      <p:transition spd="slow" advTm="899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9D9231-B1CF-45C6-BE69-2719BE628A4C}"/>
              </a:ext>
            </a:extLst>
          </p:cNvPr>
          <p:cNvSpPr>
            <a:spLocks noGrp="1"/>
          </p:cNvSpPr>
          <p:nvPr>
            <p:ph type="body" sz="quarter" idx="14"/>
          </p:nvPr>
        </p:nvSpPr>
        <p:spPr>
          <a:xfrm>
            <a:off x="565608" y="1674564"/>
            <a:ext cx="10859630" cy="3755720"/>
          </a:xfrm>
        </p:spPr>
        <p:txBody>
          <a:bodyPr/>
          <a:lstStyle/>
          <a:p>
            <a:pPr marL="354013" indent="-342900">
              <a:buFont typeface="Arial" panose="020B0604020202020204" pitchFamily="34" charset="0"/>
              <a:buChar char="•"/>
            </a:pPr>
            <a:r>
              <a:rPr lang="en-GB" dirty="0"/>
              <a:t>Name your tests well so other teachers and students can easily find and identify them</a:t>
            </a:r>
          </a:p>
          <a:p>
            <a:pPr marL="354013" indent="-342900">
              <a:buFont typeface="Arial" panose="020B0604020202020204" pitchFamily="34" charset="0"/>
              <a:buChar char="•"/>
            </a:pPr>
            <a:r>
              <a:rPr lang="en-GB" dirty="0"/>
              <a:t>The name of the test will need to be shared with students so they can easily identify the correct test to sit. </a:t>
            </a:r>
          </a:p>
          <a:p>
            <a:pPr marL="354013" indent="-342900">
              <a:buFont typeface="Arial" panose="020B0604020202020204" pitchFamily="34" charset="0"/>
              <a:buChar char="•"/>
            </a:pPr>
            <a:r>
              <a:rPr lang="en-GB" dirty="0"/>
              <a:t>You may wish to include something like ‘@H’ as part of the test name to indicate this was administered while the students were learning from home. An example can be seen below:</a:t>
            </a:r>
          </a:p>
          <a:p>
            <a:endParaRPr lang="en-NZ" dirty="0"/>
          </a:p>
        </p:txBody>
      </p:sp>
      <p:sp>
        <p:nvSpPr>
          <p:cNvPr id="4" name="Content Placeholder 3">
            <a:extLst>
              <a:ext uri="{FF2B5EF4-FFF2-40B4-BE49-F238E27FC236}">
                <a16:creationId xmlns:a16="http://schemas.microsoft.com/office/drawing/2014/main" id="{4D35DBD5-ABE4-4866-8D7D-8606FCEC91F6}"/>
              </a:ext>
            </a:extLst>
          </p:cNvPr>
          <p:cNvSpPr>
            <a:spLocks noGrp="1"/>
          </p:cNvSpPr>
          <p:nvPr>
            <p:ph sz="quarter" idx="15"/>
          </p:nvPr>
        </p:nvSpPr>
        <p:spPr>
          <a:xfrm>
            <a:off x="1818232" y="4329630"/>
            <a:ext cx="8354382" cy="1330326"/>
          </a:xfrm>
        </p:spPr>
        <p:txBody>
          <a:bodyPr/>
          <a:lstStyle/>
          <a:p>
            <a:r>
              <a:rPr lang="en-GB" sz="3000" b="0" dirty="0">
                <a:solidFill>
                  <a:schemeClr val="bg2"/>
                </a:solidFill>
              </a:rPr>
              <a:t>PSIdL34Mar22@H </a:t>
            </a:r>
          </a:p>
          <a:p>
            <a:r>
              <a:rPr lang="en-GB" sz="1800" b="0" dirty="0">
                <a:solidFill>
                  <a:schemeClr val="bg2"/>
                </a:solidFill>
              </a:rPr>
              <a:t>(Processes and strategies, Ideas, Mainly level 3 and 4, sat in March 22, @ home)</a:t>
            </a:r>
          </a:p>
          <a:p>
            <a:endParaRPr lang="en-NZ" dirty="0"/>
          </a:p>
        </p:txBody>
      </p:sp>
      <p:sp>
        <p:nvSpPr>
          <p:cNvPr id="5" name="Title 4">
            <a:extLst>
              <a:ext uri="{FF2B5EF4-FFF2-40B4-BE49-F238E27FC236}">
                <a16:creationId xmlns:a16="http://schemas.microsoft.com/office/drawing/2014/main" id="{49A1A7E9-30B1-445F-8124-3D248CDDC8FA}"/>
              </a:ext>
            </a:extLst>
          </p:cNvPr>
          <p:cNvSpPr>
            <a:spLocks noGrp="1"/>
          </p:cNvSpPr>
          <p:nvPr>
            <p:ph type="title"/>
          </p:nvPr>
        </p:nvSpPr>
        <p:spPr/>
        <p:txBody>
          <a:bodyPr>
            <a:normAutofit/>
          </a:bodyPr>
          <a:lstStyle/>
          <a:p>
            <a:r>
              <a:rPr lang="en-NZ" dirty="0"/>
              <a:t>Naming tests</a:t>
            </a:r>
          </a:p>
        </p:txBody>
      </p:sp>
    </p:spTree>
    <p:extLst>
      <p:ext uri="{BB962C8B-B14F-4D97-AF65-F5344CB8AC3E}">
        <p14:creationId xmlns:p14="http://schemas.microsoft.com/office/powerpoint/2010/main" val="188397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380E83-C7BC-42D0-803F-8A1D8CA32DFB}"/>
              </a:ext>
            </a:extLst>
          </p:cNvPr>
          <p:cNvSpPr>
            <a:spLocks noGrp="1"/>
          </p:cNvSpPr>
          <p:nvPr>
            <p:ph type="body" sz="quarter" idx="14"/>
          </p:nvPr>
        </p:nvSpPr>
        <p:spPr>
          <a:xfrm>
            <a:off x="565608" y="1619480"/>
            <a:ext cx="10766223" cy="1514721"/>
          </a:xfrm>
        </p:spPr>
        <p:txBody>
          <a:bodyPr/>
          <a:lstStyle/>
          <a:p>
            <a:pPr marL="354013" indent="-342900">
              <a:buFont typeface="Arial" panose="020B0604020202020204" pitchFamily="34" charset="0"/>
              <a:buChar char="•"/>
            </a:pPr>
            <a:r>
              <a:rPr lang="en-NZ" dirty="0"/>
              <a:t>The process for assigning students who are working from home does not differ to those at school. </a:t>
            </a:r>
          </a:p>
          <a:p>
            <a:pPr marL="354013" indent="-342900">
              <a:buFont typeface="Arial" panose="020B0604020202020204" pitchFamily="34" charset="0"/>
              <a:buChar char="•"/>
            </a:pPr>
            <a:r>
              <a:rPr lang="en-NZ" dirty="0"/>
              <a:t>When the student logs in, the assigned test will be viewable and available for sitting if within the testing window. </a:t>
            </a:r>
          </a:p>
        </p:txBody>
      </p:sp>
      <p:sp>
        <p:nvSpPr>
          <p:cNvPr id="5" name="Title 4">
            <a:extLst>
              <a:ext uri="{FF2B5EF4-FFF2-40B4-BE49-F238E27FC236}">
                <a16:creationId xmlns:a16="http://schemas.microsoft.com/office/drawing/2014/main" id="{21710D59-B795-496A-962C-ACFA6E7AE9CF}"/>
              </a:ext>
            </a:extLst>
          </p:cNvPr>
          <p:cNvSpPr>
            <a:spLocks noGrp="1"/>
          </p:cNvSpPr>
          <p:nvPr>
            <p:ph type="title"/>
          </p:nvPr>
        </p:nvSpPr>
        <p:spPr/>
        <p:txBody>
          <a:bodyPr>
            <a:normAutofit/>
          </a:bodyPr>
          <a:lstStyle/>
          <a:p>
            <a:r>
              <a:rPr lang="en-NZ" dirty="0"/>
              <a:t>Assigning tests</a:t>
            </a:r>
          </a:p>
        </p:txBody>
      </p:sp>
      <p:pic>
        <p:nvPicPr>
          <p:cNvPr id="4" name="Picture 3">
            <a:extLst>
              <a:ext uri="{FF2B5EF4-FFF2-40B4-BE49-F238E27FC236}">
                <a16:creationId xmlns:a16="http://schemas.microsoft.com/office/drawing/2014/main" id="{3DDD9C3B-FEE2-4F6F-93CA-EC80811C425D}"/>
              </a:ext>
            </a:extLst>
          </p:cNvPr>
          <p:cNvPicPr>
            <a:picLocks noChangeAspect="1"/>
          </p:cNvPicPr>
          <p:nvPr/>
        </p:nvPicPr>
        <p:blipFill>
          <a:blip r:embed="rId3"/>
          <a:stretch>
            <a:fillRect/>
          </a:stretch>
        </p:blipFill>
        <p:spPr>
          <a:xfrm>
            <a:off x="3093903" y="3382789"/>
            <a:ext cx="5554338" cy="2661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098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1470A6-CEE0-41CD-9EAA-D9C29BE87746}"/>
              </a:ext>
            </a:extLst>
          </p:cNvPr>
          <p:cNvSpPr>
            <a:spLocks noGrp="1"/>
          </p:cNvSpPr>
          <p:nvPr>
            <p:ph type="title"/>
          </p:nvPr>
        </p:nvSpPr>
        <p:spPr/>
        <p:txBody>
          <a:bodyPr>
            <a:normAutofit/>
          </a:bodyPr>
          <a:lstStyle/>
          <a:p>
            <a:r>
              <a:rPr lang="en-GB" dirty="0"/>
              <a:t>Options for when testing can be done</a:t>
            </a:r>
            <a:endParaRPr lang="en-NZ" dirty="0"/>
          </a:p>
        </p:txBody>
      </p:sp>
      <p:sp>
        <p:nvSpPr>
          <p:cNvPr id="8" name="TextBox 7">
            <a:extLst>
              <a:ext uri="{FF2B5EF4-FFF2-40B4-BE49-F238E27FC236}">
                <a16:creationId xmlns:a16="http://schemas.microsoft.com/office/drawing/2014/main" id="{BE8C2942-A82E-4AD2-8A09-2DE000F1C8D8}"/>
              </a:ext>
            </a:extLst>
          </p:cNvPr>
          <p:cNvSpPr txBox="1"/>
          <p:nvPr/>
        </p:nvSpPr>
        <p:spPr>
          <a:xfrm>
            <a:off x="652576" y="1559933"/>
            <a:ext cx="10772662" cy="1925207"/>
          </a:xfrm>
          <a:prstGeom prst="rect">
            <a:avLst/>
          </a:prstGeom>
          <a:noFill/>
        </p:spPr>
        <p:txBody>
          <a:bodyPr wrap="square">
            <a:spAutoFit/>
          </a:bodyPr>
          <a:lstStyle/>
          <a:p>
            <a:pPr>
              <a:lnSpc>
                <a:spcPct val="107000"/>
              </a:lnSpc>
              <a:spcAft>
                <a:spcPts val="800"/>
              </a:spcAft>
            </a:pPr>
            <a:r>
              <a:rPr lang="en-NZ" sz="2000" dirty="0">
                <a:solidFill>
                  <a:schemeClr val="tx2"/>
                </a:solidFill>
                <a:latin typeface="+mj-lt"/>
                <a:ea typeface="Calibri" panose="020F0502020204030204" pitchFamily="34" charset="0"/>
                <a:cs typeface="Arial" panose="020B0604020202020204" pitchFamily="34" charset="0"/>
              </a:rPr>
              <a:t>You will need to consider an appropriate deadline for all students to complete the test. This is a particularly important consideration for </a:t>
            </a:r>
            <a:r>
              <a:rPr lang="en-NZ" sz="2000" dirty="0">
                <a:solidFill>
                  <a:schemeClr val="tx2"/>
                </a:solidFill>
                <a:effectLst/>
                <a:latin typeface="+mj-lt"/>
                <a:ea typeface="Calibri" panose="020F0502020204030204" pitchFamily="34" charset="0"/>
                <a:cs typeface="Arial" panose="020B0604020202020204" pitchFamily="34" charset="0"/>
              </a:rPr>
              <a:t>students </a:t>
            </a:r>
            <a:r>
              <a:rPr lang="en-NZ" sz="2000" dirty="0">
                <a:solidFill>
                  <a:schemeClr val="tx2"/>
                </a:solidFill>
                <a:latin typeface="+mj-lt"/>
                <a:ea typeface="Calibri" panose="020F0502020204030204" pitchFamily="34" charset="0"/>
                <a:cs typeface="Arial" panose="020B0604020202020204" pitchFamily="34" charset="0"/>
              </a:rPr>
              <a:t>learning from home as a longer time may be needed for those with limited access to technology.</a:t>
            </a:r>
          </a:p>
          <a:p>
            <a:pPr>
              <a:lnSpc>
                <a:spcPct val="107000"/>
              </a:lnSpc>
              <a:spcAft>
                <a:spcPts val="800"/>
              </a:spcAft>
            </a:pPr>
            <a:endParaRPr lang="en-NZ" sz="2000" dirty="0">
              <a:solidFill>
                <a:schemeClr val="tx2"/>
              </a:solidFill>
              <a:latin typeface="+mj-lt"/>
              <a:ea typeface="Calibri" panose="020F0502020204030204" pitchFamily="34" charset="0"/>
              <a:cs typeface="Arial" panose="020B0604020202020204" pitchFamily="34" charset="0"/>
            </a:endParaRPr>
          </a:p>
          <a:p>
            <a:pPr>
              <a:lnSpc>
                <a:spcPct val="107000"/>
              </a:lnSpc>
              <a:spcAft>
                <a:spcPts val="800"/>
              </a:spcAft>
            </a:pPr>
            <a:r>
              <a:rPr lang="en-NZ" sz="2000" dirty="0">
                <a:solidFill>
                  <a:schemeClr val="tx2"/>
                </a:solidFill>
                <a:effectLst/>
                <a:latin typeface="+mj-lt"/>
                <a:ea typeface="Calibri" panose="020F0502020204030204" pitchFamily="34" charset="0"/>
                <a:cs typeface="Arial" panose="020B0604020202020204" pitchFamily="34" charset="0"/>
              </a:rPr>
              <a:t>This can be determined in the ‘Assign test’ area of e-asTTle, as per the image below.</a:t>
            </a:r>
          </a:p>
        </p:txBody>
      </p:sp>
      <p:pic>
        <p:nvPicPr>
          <p:cNvPr id="3" name="Picture 2">
            <a:extLst>
              <a:ext uri="{FF2B5EF4-FFF2-40B4-BE49-F238E27FC236}">
                <a16:creationId xmlns:a16="http://schemas.microsoft.com/office/drawing/2014/main" id="{6F27102A-F1DA-4C4A-B1FE-A5F745A316D8}"/>
              </a:ext>
            </a:extLst>
          </p:cNvPr>
          <p:cNvPicPr>
            <a:picLocks noChangeAspect="1"/>
          </p:cNvPicPr>
          <p:nvPr/>
        </p:nvPicPr>
        <p:blipFill>
          <a:blip r:embed="rId3"/>
          <a:stretch>
            <a:fillRect/>
          </a:stretch>
        </p:blipFill>
        <p:spPr>
          <a:xfrm>
            <a:off x="1556773" y="4146297"/>
            <a:ext cx="8877300" cy="1543050"/>
          </a:xfrm>
          <a:prstGeom prst="rect">
            <a:avLst/>
          </a:prstGeom>
        </p:spPr>
      </p:pic>
    </p:spTree>
    <p:extLst>
      <p:ext uri="{BB962C8B-B14F-4D97-AF65-F5344CB8AC3E}">
        <p14:creationId xmlns:p14="http://schemas.microsoft.com/office/powerpoint/2010/main" val="172628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9616AE-DBAC-42B7-BE57-A6FB9853751E}"/>
              </a:ext>
            </a:extLst>
          </p:cNvPr>
          <p:cNvSpPr>
            <a:spLocks noGrp="1"/>
          </p:cNvSpPr>
          <p:nvPr>
            <p:ph type="body" sz="quarter" idx="14"/>
          </p:nvPr>
        </p:nvSpPr>
        <p:spPr>
          <a:xfrm>
            <a:off x="652576" y="1630496"/>
            <a:ext cx="10529544" cy="3541324"/>
          </a:xfrm>
        </p:spPr>
        <p:txBody>
          <a:bodyPr/>
          <a:lstStyle/>
          <a:p>
            <a:pPr marL="354013" indent="-342900">
              <a:buFont typeface="Arial" panose="020B0604020202020204" pitchFamily="34" charset="0"/>
              <a:buChar char="•"/>
            </a:pPr>
            <a:r>
              <a:rPr lang="en-GB" dirty="0"/>
              <a:t>You can opt to make tests available at three different times. They are:</a:t>
            </a:r>
          </a:p>
          <a:p>
            <a:pPr marL="628650" lvl="2" indent="-342900">
              <a:lnSpc>
                <a:spcPct val="115000"/>
              </a:lnSpc>
              <a:buFont typeface="Symbol" panose="05050102010706020507" pitchFamily="18" charset="2"/>
              <a:buChar char=""/>
            </a:pPr>
            <a:r>
              <a:rPr lang="en-NZ" sz="1600" b="0" dirty="0">
                <a:solidFill>
                  <a:schemeClr val="tx2"/>
                </a:solidFill>
                <a:effectLst/>
                <a:latin typeface="+mj-lt"/>
                <a:ea typeface="Arial" panose="020B0604020202020204" pitchFamily="34" charset="0"/>
                <a:cs typeface="Arial" panose="020B0604020202020204" pitchFamily="34" charset="0"/>
              </a:rPr>
              <a:t>Anytime – the test can be taken at anytime </a:t>
            </a:r>
          </a:p>
          <a:p>
            <a:pPr marL="628650" lvl="2" indent="-342900">
              <a:lnSpc>
                <a:spcPct val="115000"/>
              </a:lnSpc>
              <a:buFont typeface="Symbol" panose="05050102010706020507" pitchFamily="18" charset="2"/>
              <a:buChar char=""/>
            </a:pPr>
            <a:r>
              <a:rPr lang="en-NZ" sz="1600" b="0" dirty="0">
                <a:solidFill>
                  <a:schemeClr val="tx2"/>
                </a:solidFill>
                <a:effectLst/>
                <a:latin typeface="+mj-lt"/>
                <a:ea typeface="Arial" panose="020B0604020202020204" pitchFamily="34" charset="0"/>
                <a:cs typeface="Arial" panose="020B0604020202020204" pitchFamily="34" charset="0"/>
              </a:rPr>
              <a:t>Weekdays – the test is only available for students to take from Monday to Friday </a:t>
            </a:r>
          </a:p>
          <a:p>
            <a:pPr marL="628650" lvl="2" indent="-342900">
              <a:lnSpc>
                <a:spcPct val="115000"/>
              </a:lnSpc>
              <a:buFont typeface="Symbol" panose="05050102010706020507" pitchFamily="18" charset="2"/>
              <a:buChar char=""/>
            </a:pPr>
            <a:r>
              <a:rPr lang="en-NZ" sz="1600" b="0" dirty="0">
                <a:solidFill>
                  <a:schemeClr val="tx2"/>
                </a:solidFill>
                <a:effectLst/>
                <a:latin typeface="+mj-lt"/>
                <a:ea typeface="Arial" panose="020B0604020202020204" pitchFamily="34" charset="0"/>
                <a:cs typeface="Arial" panose="020B0604020202020204" pitchFamily="34" charset="0"/>
              </a:rPr>
              <a:t>School hours – the test can only </a:t>
            </a:r>
            <a:r>
              <a:rPr lang="en-NZ" sz="1600" dirty="0">
                <a:solidFill>
                  <a:schemeClr val="tx2"/>
                </a:solidFill>
                <a:latin typeface="+mj-lt"/>
                <a:ea typeface="Arial" panose="020B0604020202020204" pitchFamily="34" charset="0"/>
                <a:cs typeface="Arial" panose="020B0604020202020204" pitchFamily="34" charset="0"/>
              </a:rPr>
              <a:t>be taken between the hours of 8:30am and 4:00pm</a:t>
            </a:r>
          </a:p>
          <a:p>
            <a:pPr marL="354013" indent="-342900">
              <a:buFont typeface="Arial" panose="020B0604020202020204" pitchFamily="34" charset="0"/>
              <a:buChar char="•"/>
            </a:pPr>
            <a:r>
              <a:rPr lang="en-GB" dirty="0"/>
              <a:t>Testing early in the day is normally optimal, but this may not be possible for some home-based students. </a:t>
            </a:r>
          </a:p>
          <a:p>
            <a:pPr marL="354013" indent="-342900">
              <a:buFont typeface="Arial" panose="020B0604020202020204" pitchFamily="34" charset="0"/>
              <a:buChar char="•"/>
            </a:pPr>
            <a:r>
              <a:rPr lang="en-GB" dirty="0"/>
              <a:t>For students based at home you may wish to give greater flexibility for when the students can take the test – i.e. anytime. </a:t>
            </a:r>
          </a:p>
        </p:txBody>
      </p:sp>
      <p:sp>
        <p:nvSpPr>
          <p:cNvPr id="5" name="Title 4">
            <a:extLst>
              <a:ext uri="{FF2B5EF4-FFF2-40B4-BE49-F238E27FC236}">
                <a16:creationId xmlns:a16="http://schemas.microsoft.com/office/drawing/2014/main" id="{041470A6-CEE0-41CD-9EAA-D9C29BE87746}"/>
              </a:ext>
            </a:extLst>
          </p:cNvPr>
          <p:cNvSpPr>
            <a:spLocks noGrp="1"/>
          </p:cNvSpPr>
          <p:nvPr>
            <p:ph type="title"/>
          </p:nvPr>
        </p:nvSpPr>
        <p:spPr/>
        <p:txBody>
          <a:bodyPr>
            <a:normAutofit/>
          </a:bodyPr>
          <a:lstStyle/>
          <a:p>
            <a:r>
              <a:rPr lang="en-GB" dirty="0"/>
              <a:t>Options for when testing can be done</a:t>
            </a:r>
            <a:endParaRPr lang="en-NZ" dirty="0"/>
          </a:p>
        </p:txBody>
      </p:sp>
      <p:pic>
        <p:nvPicPr>
          <p:cNvPr id="2" name="Picture 1">
            <a:extLst>
              <a:ext uri="{FF2B5EF4-FFF2-40B4-BE49-F238E27FC236}">
                <a16:creationId xmlns:a16="http://schemas.microsoft.com/office/drawing/2014/main" id="{84912850-2CD9-4C8C-8B11-D443317275CC}"/>
              </a:ext>
            </a:extLst>
          </p:cNvPr>
          <p:cNvPicPr>
            <a:picLocks noChangeAspect="1"/>
          </p:cNvPicPr>
          <p:nvPr/>
        </p:nvPicPr>
        <p:blipFill rotWithShape="1">
          <a:blip r:embed="rId3"/>
          <a:srcRect l="3075" t="44583" r="11708" b="16986"/>
          <a:stretch/>
        </p:blipFill>
        <p:spPr>
          <a:xfrm>
            <a:off x="4936303" y="4982692"/>
            <a:ext cx="6488935" cy="10355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407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112F0E-2DB6-46FF-9BC8-3E9B15DB3893}"/>
              </a:ext>
            </a:extLst>
          </p:cNvPr>
          <p:cNvSpPr>
            <a:spLocks noGrp="1"/>
          </p:cNvSpPr>
          <p:nvPr>
            <p:ph type="body" sz="quarter" idx="14"/>
          </p:nvPr>
        </p:nvSpPr>
        <p:spPr>
          <a:xfrm>
            <a:off x="612311" y="1575412"/>
            <a:ext cx="10766223" cy="4527933"/>
          </a:xfrm>
        </p:spPr>
        <p:txBody>
          <a:bodyPr/>
          <a:lstStyle/>
          <a:p>
            <a:pPr marL="354013" indent="-342900">
              <a:buFont typeface="Arial" panose="020B0604020202020204" pitchFamily="34" charset="0"/>
              <a:buChar char="•"/>
            </a:pPr>
            <a:r>
              <a:rPr lang="en-NZ" dirty="0"/>
              <a:t>Students should be familiar with e-asTTle online testing environment. </a:t>
            </a:r>
          </a:p>
          <a:p>
            <a:pPr marL="354013" indent="-342900">
              <a:buFont typeface="Arial" panose="020B0604020202020204" pitchFamily="34" charset="0"/>
              <a:buChar char="•"/>
            </a:pPr>
            <a:r>
              <a:rPr lang="en-GB" dirty="0"/>
              <a:t>It is </a:t>
            </a:r>
            <a:r>
              <a:rPr lang="en-GB" b="1" dirty="0"/>
              <a:t>not recommended </a:t>
            </a:r>
            <a:r>
              <a:rPr lang="en-GB" dirty="0"/>
              <a:t>students sit an e-asTTle test online for the first time while learning at home.</a:t>
            </a:r>
          </a:p>
          <a:p>
            <a:pPr marL="354013" indent="-342900">
              <a:buFont typeface="Arial" panose="020B0604020202020204" pitchFamily="34" charset="0"/>
              <a:buChar char="•"/>
            </a:pPr>
            <a:r>
              <a:rPr lang="en-GB" dirty="0"/>
              <a:t>Students should have the opportunity to reacquaint themselves with how an e-asTTle test works by going through the appropriate </a:t>
            </a:r>
            <a:r>
              <a:rPr lang="en-GB" dirty="0">
                <a:hlinkClick r:id="rId3"/>
              </a:rPr>
              <a:t>practice test</a:t>
            </a:r>
            <a:r>
              <a:rPr lang="en-GB" dirty="0"/>
              <a:t>, which can be found on the student login page. </a:t>
            </a:r>
          </a:p>
          <a:p>
            <a:pPr marL="354013" indent="-342900">
              <a:buFont typeface="Arial" panose="020B0604020202020204" pitchFamily="34" charset="0"/>
              <a:buChar char="•"/>
            </a:pPr>
            <a:r>
              <a:rPr lang="en-NZ" dirty="0"/>
              <a:t>Using the practice tests increases the chance of dependable data because it eliminates lack of knowledge of the online environment as a factor. </a:t>
            </a:r>
            <a:endParaRPr lang="en-GB" dirty="0"/>
          </a:p>
          <a:p>
            <a:endParaRPr lang="en-NZ" dirty="0"/>
          </a:p>
        </p:txBody>
      </p:sp>
      <p:sp>
        <p:nvSpPr>
          <p:cNvPr id="5" name="Title 4">
            <a:extLst>
              <a:ext uri="{FF2B5EF4-FFF2-40B4-BE49-F238E27FC236}">
                <a16:creationId xmlns:a16="http://schemas.microsoft.com/office/drawing/2014/main" id="{DA3FCCEE-5707-465E-AEC6-7C1AE6F74F55}"/>
              </a:ext>
            </a:extLst>
          </p:cNvPr>
          <p:cNvSpPr>
            <a:spLocks noGrp="1"/>
          </p:cNvSpPr>
          <p:nvPr>
            <p:ph type="title"/>
          </p:nvPr>
        </p:nvSpPr>
        <p:spPr/>
        <p:txBody>
          <a:bodyPr>
            <a:normAutofit/>
          </a:bodyPr>
          <a:lstStyle/>
          <a:p>
            <a:r>
              <a:rPr lang="en-NZ" dirty="0"/>
              <a:t>Practice tests</a:t>
            </a:r>
          </a:p>
        </p:txBody>
      </p:sp>
    </p:spTree>
    <p:extLst>
      <p:ext uri="{BB962C8B-B14F-4D97-AF65-F5344CB8AC3E}">
        <p14:creationId xmlns:p14="http://schemas.microsoft.com/office/powerpoint/2010/main" val="183927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112F0E-2DB6-46FF-9BC8-3E9B15DB3893}"/>
              </a:ext>
            </a:extLst>
          </p:cNvPr>
          <p:cNvSpPr>
            <a:spLocks noGrp="1"/>
          </p:cNvSpPr>
          <p:nvPr>
            <p:ph type="body" sz="quarter" idx="14"/>
          </p:nvPr>
        </p:nvSpPr>
        <p:spPr>
          <a:xfrm>
            <a:off x="612312" y="1498294"/>
            <a:ext cx="7712682" cy="4649117"/>
          </a:xfrm>
        </p:spPr>
        <p:txBody>
          <a:bodyPr/>
          <a:lstStyle/>
          <a:p>
            <a:pPr marL="354013" indent="-342900">
              <a:buFont typeface="Arial" panose="020B0604020202020204" pitchFamily="34" charset="0"/>
              <a:buChar char="•"/>
            </a:pPr>
            <a:r>
              <a:rPr lang="en-GB" dirty="0"/>
              <a:t>The practice test familiarises students with scrolling, navigating, and submitting their answers, while also giving them a chance to practice the different ways of answering questions. </a:t>
            </a:r>
          </a:p>
          <a:p>
            <a:pPr marL="354013" indent="-342900">
              <a:buFont typeface="Arial" panose="020B0604020202020204" pitchFamily="34" charset="0"/>
              <a:buChar char="•"/>
            </a:pPr>
            <a:r>
              <a:rPr lang="en-GB" dirty="0"/>
              <a:t>It is a good way to check if an e-asTTle test is going to work on each student’s device and/or browser. </a:t>
            </a:r>
          </a:p>
          <a:p>
            <a:r>
              <a:rPr lang="en-GB" b="1" dirty="0"/>
              <a:t>Idea:</a:t>
            </a:r>
          </a:p>
          <a:p>
            <a:pPr marL="354013" indent="-342900">
              <a:buFont typeface="Arial" panose="020B0604020202020204" pitchFamily="34" charset="0"/>
              <a:buChar char="•"/>
            </a:pPr>
            <a:r>
              <a:rPr lang="en-GB" dirty="0"/>
              <a:t>Teachers could share a screen on a video conference call with their students, to explain and model the testing process.</a:t>
            </a:r>
          </a:p>
          <a:p>
            <a:pPr marL="354013" indent="-342900">
              <a:buFont typeface="Arial" panose="020B0604020202020204" pitchFamily="34" charset="0"/>
              <a:buChar char="•"/>
            </a:pPr>
            <a:r>
              <a:rPr lang="en-GB" dirty="0"/>
              <a:t>Students could then have a go at the practice test themselves prior to testing.</a:t>
            </a:r>
          </a:p>
        </p:txBody>
      </p:sp>
      <p:sp>
        <p:nvSpPr>
          <p:cNvPr id="5" name="Title 4">
            <a:extLst>
              <a:ext uri="{FF2B5EF4-FFF2-40B4-BE49-F238E27FC236}">
                <a16:creationId xmlns:a16="http://schemas.microsoft.com/office/drawing/2014/main" id="{DA3FCCEE-5707-465E-AEC6-7C1AE6F74F55}"/>
              </a:ext>
            </a:extLst>
          </p:cNvPr>
          <p:cNvSpPr>
            <a:spLocks noGrp="1"/>
          </p:cNvSpPr>
          <p:nvPr>
            <p:ph type="title"/>
          </p:nvPr>
        </p:nvSpPr>
        <p:spPr/>
        <p:txBody>
          <a:bodyPr>
            <a:normAutofit/>
          </a:bodyPr>
          <a:lstStyle/>
          <a:p>
            <a:r>
              <a:rPr lang="en-NZ" dirty="0"/>
              <a:t>Practice tests </a:t>
            </a:r>
          </a:p>
        </p:txBody>
      </p:sp>
      <p:pic>
        <p:nvPicPr>
          <p:cNvPr id="2" name="Picture 1">
            <a:extLst>
              <a:ext uri="{FF2B5EF4-FFF2-40B4-BE49-F238E27FC236}">
                <a16:creationId xmlns:a16="http://schemas.microsoft.com/office/drawing/2014/main" id="{E1B79048-1617-40E9-8FA6-A4D48AB973FB}"/>
              </a:ext>
            </a:extLst>
          </p:cNvPr>
          <p:cNvPicPr>
            <a:picLocks noChangeAspect="1"/>
          </p:cNvPicPr>
          <p:nvPr/>
        </p:nvPicPr>
        <p:blipFill>
          <a:blip r:embed="rId3"/>
          <a:stretch>
            <a:fillRect/>
          </a:stretch>
        </p:blipFill>
        <p:spPr>
          <a:xfrm>
            <a:off x="8778100" y="1622455"/>
            <a:ext cx="3030187" cy="2699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355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693683" y="1410159"/>
            <a:ext cx="10601089" cy="4475634"/>
          </a:xfrm>
        </p:spPr>
        <p:txBody>
          <a:bodyPr/>
          <a:lstStyle/>
          <a:p>
            <a:pPr>
              <a:lnSpc>
                <a:spcPct val="107000"/>
              </a:lnSpc>
              <a:spcAft>
                <a:spcPts val="800"/>
              </a:spcAft>
            </a:pPr>
            <a:r>
              <a:rPr lang="en-NZ" dirty="0"/>
              <a:t>Paper-based testing may be required if:</a:t>
            </a:r>
          </a:p>
          <a:p>
            <a:pPr marL="342900" lvl="0" indent="-342900">
              <a:buFont typeface="Symbol" panose="05050102010706020507" pitchFamily="18" charset="2"/>
              <a:buChar char=""/>
            </a:pPr>
            <a:r>
              <a:rPr lang="en-NZ" dirty="0"/>
              <a:t>you are wanting the students to complete an e-asTTle writing test </a:t>
            </a:r>
          </a:p>
          <a:p>
            <a:pPr marL="342900" lvl="0" indent="-342900">
              <a:buFont typeface="Symbol" panose="05050102010706020507" pitchFamily="18" charset="2"/>
              <a:buChar char=""/>
            </a:pPr>
            <a:r>
              <a:rPr lang="en-NZ" dirty="0"/>
              <a:t>online testing for reading and mathematics is not possible. </a:t>
            </a:r>
          </a:p>
          <a:p>
            <a:pPr marL="0" lvl="0"/>
            <a:endParaRPr lang="en-NZ" dirty="0"/>
          </a:p>
          <a:p>
            <a:pPr marL="0" lvl="0"/>
            <a:r>
              <a:rPr lang="en-GB" dirty="0"/>
              <a:t>If paper-based testing is the best option for some students, there are important administrative issues to consider. This includes: </a:t>
            </a:r>
          </a:p>
          <a:p>
            <a:pPr marL="285750" lvl="0" indent="-285750">
              <a:buFont typeface="Arial" panose="020B0604020202020204" pitchFamily="34" charset="0"/>
              <a:buChar char="•"/>
            </a:pPr>
            <a:r>
              <a:rPr lang="en-NZ" sz="1800" dirty="0">
                <a:ea typeface="DengXian" panose="02010600030101010101" pitchFamily="2" charset="-122"/>
                <a:cs typeface="Cordia New" panose="020B0304020202020204" pitchFamily="34" charset="-34"/>
              </a:rPr>
              <a:t>A solution for getting scripts or test papers to students, and then returned for marking will need to be developed and communicated prior to testing. For example, the school could deliver them by post with return envelopes.</a:t>
            </a:r>
            <a:endParaRPr lang="en-NZ" sz="1800" dirty="0">
              <a:latin typeface="Calibri" panose="020F0502020204030204" pitchFamily="34" charset="0"/>
              <a:ea typeface="DengXian" panose="02010600030101010101" pitchFamily="2" charset="-122"/>
              <a:cs typeface="Cordia New" panose="020B0304020202020204" pitchFamily="34" charset="-34"/>
            </a:endParaRPr>
          </a:p>
          <a:p>
            <a:pPr marL="285750" lvl="0" indent="-285750">
              <a:buFont typeface="Arial" panose="020B0604020202020204" pitchFamily="34" charset="0"/>
              <a:buChar char="•"/>
            </a:pPr>
            <a:r>
              <a:rPr lang="en-NZ" sz="1800" dirty="0">
                <a:effectLst/>
                <a:latin typeface="Avenir Next LT Pro" panose="020B0504020202020204" pitchFamily="34" charset="0"/>
                <a:ea typeface="DengXian" panose="02010600030101010101" pitchFamily="2" charset="-122"/>
                <a:cs typeface="Cordia New" panose="020B0304020202020204" pitchFamily="34" charset="-34"/>
              </a:rPr>
              <a:t>Timing the test is an important aspect to consider. The online testing method has time control, but paper-based testing would rely on self-monitoring of this by the student and his/her whānau. </a:t>
            </a: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a:xfrm>
            <a:off x="565608" y="348793"/>
            <a:ext cx="10859630" cy="918148"/>
          </a:xfrm>
        </p:spPr>
        <p:txBody>
          <a:bodyPr>
            <a:normAutofit/>
          </a:bodyPr>
          <a:lstStyle/>
          <a:p>
            <a:r>
              <a:rPr lang="en-GB" dirty="0"/>
              <a:t>Paper-based testing</a:t>
            </a:r>
            <a:endParaRPr lang="en-NZ" dirty="0"/>
          </a:p>
        </p:txBody>
      </p:sp>
    </p:spTree>
    <p:extLst>
      <p:ext uri="{BB962C8B-B14F-4D97-AF65-F5344CB8AC3E}">
        <p14:creationId xmlns:p14="http://schemas.microsoft.com/office/powerpoint/2010/main" val="143562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r>
              <a:rPr lang="en-GB" dirty="0"/>
              <a:t>e-asTTle Writing </a:t>
            </a:r>
          </a:p>
        </p:txBody>
      </p:sp>
      <p:sp>
        <p:nvSpPr>
          <p:cNvPr id="4" name="Text Placeholder 3">
            <a:extLst>
              <a:ext uri="{FF2B5EF4-FFF2-40B4-BE49-F238E27FC236}">
                <a16:creationId xmlns:a16="http://schemas.microsoft.com/office/drawing/2014/main" id="{F0BF52FF-0841-485E-BCDD-5B1CBE1B0C36}"/>
              </a:ext>
            </a:extLst>
          </p:cNvPr>
          <p:cNvSpPr>
            <a:spLocks noGrp="1"/>
          </p:cNvSpPr>
          <p:nvPr>
            <p:ph type="body" sz="quarter" idx="14"/>
          </p:nvPr>
        </p:nvSpPr>
        <p:spPr>
          <a:xfrm>
            <a:off x="646136" y="1435926"/>
            <a:ext cx="10931971" cy="4597012"/>
          </a:xfrm>
        </p:spPr>
        <p:txBody>
          <a:bodyPr>
            <a:noAutofit/>
          </a:bodyPr>
          <a:lstStyle/>
          <a:p>
            <a:pPr>
              <a:lnSpc>
                <a:spcPct val="107000"/>
              </a:lnSpc>
              <a:spcAft>
                <a:spcPts val="800"/>
              </a:spcAft>
            </a:pPr>
            <a:r>
              <a:rPr lang="en-NZ" dirty="0">
                <a:effectLst/>
                <a:latin typeface="+mj-lt"/>
                <a:ea typeface="Calibri" panose="020F0502020204030204" pitchFamily="34" charset="0"/>
                <a:cs typeface="Arial" panose="020B0604020202020204" pitchFamily="34" charset="0"/>
              </a:rPr>
              <a:t>Things to consider if attempting to do an e-asTTle writing script with students at home.</a:t>
            </a:r>
          </a:p>
          <a:p>
            <a:pPr marL="342900" lvl="0" indent="-342900">
              <a:lnSpc>
                <a:spcPct val="115000"/>
              </a:lnSpc>
              <a:buFont typeface="Symbol" panose="05050102010706020507" pitchFamily="18" charset="2"/>
              <a:buChar char=""/>
            </a:pPr>
            <a:r>
              <a:rPr lang="en-NZ" dirty="0">
                <a:ea typeface="DengXian" panose="02010600030101010101" pitchFamily="2" charset="-122"/>
              </a:rPr>
              <a:t>T</a:t>
            </a:r>
            <a:r>
              <a:rPr lang="en-NZ" dirty="0">
                <a:effectLst/>
                <a:latin typeface="Avenir Next LT Pro" panose="020B0504020202020204" pitchFamily="34" charset="0"/>
                <a:ea typeface="DengXian" panose="02010600030101010101" pitchFamily="2" charset="-122"/>
              </a:rPr>
              <a:t>he student booklet may not need to be printed as students could do this in a book, or on pad paper.</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Students will still need access to the attitude questions and the prompt. The prompt could be shared electronically with the student. While this is not standardised procedure, it may be the most practical way of providing access to the prompt. </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a typeface="DengXian" panose="02010600030101010101" pitchFamily="2" charset="-122"/>
              </a:rPr>
              <a:t>I</a:t>
            </a:r>
            <a:r>
              <a:rPr lang="en-NZ" dirty="0">
                <a:effectLst/>
                <a:latin typeface="Avenir Next LT Pro" panose="020B0504020202020204" pitchFamily="34" charset="0"/>
                <a:ea typeface="DengXian" panose="02010600030101010101" pitchFamily="2" charset="-122"/>
              </a:rPr>
              <a:t>f the prompt has a photograph, please make sure it is shared in colour.</a:t>
            </a:r>
            <a:endParaRPr lang="en-NZ" dirty="0">
              <a:effectLst/>
              <a:latin typeface="Calibri" panose="020F0502020204030204" pitchFamily="34" charset="0"/>
              <a:ea typeface="DengXian" panose="02010600030101010101" pitchFamily="2" charset="-122"/>
            </a:endParaRPr>
          </a:p>
          <a:p>
            <a:endParaRPr lang="en-NZ" dirty="0"/>
          </a:p>
        </p:txBody>
      </p:sp>
    </p:spTree>
    <p:extLst>
      <p:ext uri="{BB962C8B-B14F-4D97-AF65-F5344CB8AC3E}">
        <p14:creationId xmlns:p14="http://schemas.microsoft.com/office/powerpoint/2010/main" val="99269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r>
              <a:rPr lang="en-GB" dirty="0"/>
              <a:t>e-asTTle Writing</a:t>
            </a:r>
          </a:p>
        </p:txBody>
      </p:sp>
      <p:sp>
        <p:nvSpPr>
          <p:cNvPr id="4" name="Text Placeholder 3">
            <a:extLst>
              <a:ext uri="{FF2B5EF4-FFF2-40B4-BE49-F238E27FC236}">
                <a16:creationId xmlns:a16="http://schemas.microsoft.com/office/drawing/2014/main" id="{F0BF52FF-0841-485E-BCDD-5B1CBE1B0C36}"/>
              </a:ext>
            </a:extLst>
          </p:cNvPr>
          <p:cNvSpPr>
            <a:spLocks noGrp="1"/>
          </p:cNvSpPr>
          <p:nvPr>
            <p:ph type="body" sz="quarter" idx="14"/>
          </p:nvPr>
        </p:nvSpPr>
        <p:spPr>
          <a:xfrm>
            <a:off x="646136" y="1435926"/>
            <a:ext cx="10931971" cy="4597012"/>
          </a:xfrm>
        </p:spPr>
        <p:txBody>
          <a:bodyPr>
            <a:noAutofit/>
          </a:bodyPr>
          <a:lstStyle/>
          <a:p>
            <a:pPr>
              <a:lnSpc>
                <a:spcPct val="107000"/>
              </a:lnSpc>
              <a:spcAft>
                <a:spcPts val="800"/>
              </a:spcAft>
            </a:pPr>
            <a:r>
              <a:rPr lang="en-NZ" dirty="0">
                <a:effectLst/>
                <a:latin typeface="+mj-lt"/>
                <a:ea typeface="Calibri" panose="020F0502020204030204" pitchFamily="34" charset="0"/>
                <a:cs typeface="Arial" panose="020B0604020202020204" pitchFamily="34" charset="0"/>
              </a:rPr>
              <a:t>Things to consider if attempting to do an e-asTTle writing script with students at home.</a:t>
            </a: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Allow time to work through the prompt together will need to be included in your planning. This allows time for oral brainstorming etc. This could happen in a group conference call.</a:t>
            </a:r>
            <a:endParaRPr lang="en-NZ" dirty="0">
              <a:effectLst/>
              <a:latin typeface="Calibri" panose="020F0502020204030204" pitchFamily="34" charset="0"/>
              <a:ea typeface="DengXian" panose="02010600030101010101" pitchFamily="2" charset="-122"/>
            </a:endParaRPr>
          </a:p>
          <a:p>
            <a:pPr marL="342900" indent="-342900">
              <a:lnSpc>
                <a:spcPct val="115000"/>
              </a:lnSpc>
              <a:buFont typeface="Symbol" panose="05050102010706020507" pitchFamily="18" charset="2"/>
              <a:buChar char=""/>
            </a:pPr>
            <a:r>
              <a:rPr lang="en-NZ" dirty="0">
                <a:latin typeface="+mj-lt"/>
                <a:ea typeface="Arial" panose="020B0604020202020204" pitchFamily="34" charset="0"/>
                <a:cs typeface="Arial" panose="020B0604020202020204" pitchFamily="34" charset="0"/>
              </a:rPr>
              <a:t>Students should be timed and monitored when developing their writing sample. The assessment requires up to 40 minutes of writing time, plus an additional five to ten minutes to consider the prompt and do some brainstorming. Schedule a time when the students will be uninterrupted for this length of time.</a:t>
            </a:r>
          </a:p>
          <a:p>
            <a:pPr marL="342900" lvl="0" indent="-342900">
              <a:lnSpc>
                <a:spcPct val="115000"/>
              </a:lnSpc>
              <a:buFont typeface="Symbol" panose="05050102010706020507" pitchFamily="18" charset="2"/>
              <a:buChar char=""/>
            </a:pPr>
            <a:r>
              <a:rPr lang="en-NZ" dirty="0">
                <a:effectLst/>
                <a:latin typeface="+mj-lt"/>
                <a:ea typeface="Arial" panose="020B0604020202020204" pitchFamily="34" charset="0"/>
                <a:cs typeface="Arial" panose="020B0604020202020204" pitchFamily="34" charset="0"/>
              </a:rPr>
              <a:t>Students could do their writing on a device, but this is not a standardised approach to e-asTTle writing and not recommended. Please see the notes section on this slide for advice around this. </a:t>
            </a:r>
          </a:p>
          <a:p>
            <a:endParaRPr lang="en-NZ" dirty="0"/>
          </a:p>
        </p:txBody>
      </p:sp>
    </p:spTree>
    <p:extLst>
      <p:ext uri="{BB962C8B-B14F-4D97-AF65-F5344CB8AC3E}">
        <p14:creationId xmlns:p14="http://schemas.microsoft.com/office/powerpoint/2010/main" val="12934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81D7-55C0-4299-B174-2BF0E75D1C21}"/>
              </a:ext>
            </a:extLst>
          </p:cNvPr>
          <p:cNvSpPr>
            <a:spLocks noGrp="1"/>
          </p:cNvSpPr>
          <p:nvPr>
            <p:ph type="title"/>
          </p:nvPr>
        </p:nvSpPr>
        <p:spPr/>
        <p:txBody>
          <a:bodyPr/>
          <a:lstStyle/>
          <a:p>
            <a:r>
              <a:rPr lang="en-GB" dirty="0"/>
              <a:t>Advice for whānau and caregivers</a:t>
            </a:r>
            <a:endParaRPr lang="en-NZ" dirty="0"/>
          </a:p>
        </p:txBody>
      </p:sp>
    </p:spTree>
    <p:extLst>
      <p:ext uri="{BB962C8B-B14F-4D97-AF65-F5344CB8AC3E}">
        <p14:creationId xmlns:p14="http://schemas.microsoft.com/office/powerpoint/2010/main" val="3187226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FF098-2529-424F-8530-6E13CE1123F9}"/>
              </a:ext>
            </a:extLst>
          </p:cNvPr>
          <p:cNvSpPr>
            <a:spLocks noGrp="1"/>
          </p:cNvSpPr>
          <p:nvPr>
            <p:ph type="title"/>
          </p:nvPr>
        </p:nvSpPr>
        <p:spPr/>
        <p:txBody>
          <a:bodyPr>
            <a:normAutofit/>
          </a:bodyPr>
          <a:lstStyle/>
          <a:p>
            <a:r>
              <a:rPr lang="en-NZ" dirty="0"/>
              <a:t>Purpose</a:t>
            </a:r>
          </a:p>
        </p:txBody>
      </p:sp>
      <p:sp>
        <p:nvSpPr>
          <p:cNvPr id="9" name="Text Placeholder 2">
            <a:extLst>
              <a:ext uri="{FF2B5EF4-FFF2-40B4-BE49-F238E27FC236}">
                <a16:creationId xmlns:a16="http://schemas.microsoft.com/office/drawing/2014/main" id="{B84418DA-F4B3-42B4-B6BC-5501FBF3F4CF}"/>
              </a:ext>
            </a:extLst>
          </p:cNvPr>
          <p:cNvSpPr txBox="1">
            <a:spLocks/>
          </p:cNvSpPr>
          <p:nvPr/>
        </p:nvSpPr>
        <p:spPr>
          <a:xfrm>
            <a:off x="659015" y="1533525"/>
            <a:ext cx="10859630" cy="3745485"/>
          </a:xfrm>
          <a:prstGeom prst="rect">
            <a:avLst/>
          </a:prstGeom>
        </p:spPr>
        <p:txBody>
          <a:bodyPr/>
          <a:lstStyle>
            <a:lvl1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1pPr>
            <a:lvl2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2pPr>
            <a:lvl3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3pPr>
            <a:lvl4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4pPr>
            <a:lvl5pPr marL="0" indent="-228600" algn="l" defTabSz="914400" rtl="0" eaLnBrk="1" latinLnBrk="0" hangingPunct="1">
              <a:lnSpc>
                <a:spcPct val="120000"/>
              </a:lnSpc>
              <a:spcBef>
                <a:spcPts val="0"/>
              </a:spcBef>
              <a:spcAft>
                <a:spcPts val="600"/>
              </a:spcAft>
              <a:buClr>
                <a:schemeClr val="accent2"/>
              </a:buClr>
              <a:buSzPct val="70000"/>
              <a:buFont typeface="System Font Regular"/>
              <a:buChar char="▾"/>
              <a:defRPr sz="1800" b="0" i="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2"/>
                </a:solidFill>
              </a:rPr>
              <a:t>This slideshow provides advice and support for those schools considering using e-asTTle remotely with learners who are not able to attend school. The content includes advice, considerations, practical support, and guidance on how the data should be used and interpreted. </a:t>
            </a:r>
          </a:p>
          <a:p>
            <a:endParaRPr lang="en-GB" sz="2400" dirty="0">
              <a:solidFill>
                <a:schemeClr val="tx2"/>
              </a:solidFill>
            </a:endParaRPr>
          </a:p>
          <a:p>
            <a:r>
              <a:rPr lang="en-GB" sz="2400" dirty="0">
                <a:solidFill>
                  <a:schemeClr val="tx2"/>
                </a:solidFill>
              </a:rPr>
              <a:t>Much of the tool specific information is sourced from </a:t>
            </a:r>
            <a:r>
              <a:rPr lang="en-GB" sz="2400" dirty="0">
                <a:solidFill>
                  <a:schemeClr val="tx2"/>
                </a:solidFill>
                <a:hlinkClick r:id="rId3"/>
              </a:rPr>
              <a:t>Help with e-</a:t>
            </a:r>
            <a:r>
              <a:rPr lang="en-GB" sz="2400" dirty="0" err="1">
                <a:solidFill>
                  <a:schemeClr val="tx2"/>
                </a:solidFill>
                <a:hlinkClick r:id="rId3"/>
              </a:rPr>
              <a:t>asTTle</a:t>
            </a:r>
            <a:r>
              <a:rPr lang="en-NZ" sz="2400" dirty="0">
                <a:solidFill>
                  <a:schemeClr val="tx2"/>
                </a:solidFill>
                <a:latin typeface="+mj-lt"/>
                <a:ea typeface="Calibri" panose="020F0502020204030204" pitchFamily="34" charset="0"/>
                <a:cs typeface="Arial" panose="020B0604020202020204" pitchFamily="34" charset="0"/>
                <a:hlinkClick r:id="rId3"/>
              </a:rPr>
              <a:t>.</a:t>
            </a:r>
            <a:endParaRPr lang="en-NZ" sz="2400" dirty="0">
              <a:solidFill>
                <a:schemeClr val="tx2"/>
              </a:solidFill>
              <a:latin typeface="+mj-lt"/>
            </a:endParaRPr>
          </a:p>
        </p:txBody>
      </p:sp>
    </p:spTree>
    <p:extLst>
      <p:ext uri="{BB962C8B-B14F-4D97-AF65-F5344CB8AC3E}">
        <p14:creationId xmlns:p14="http://schemas.microsoft.com/office/powerpoint/2010/main" val="2916612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659015" y="1650623"/>
            <a:ext cx="10635757" cy="3966405"/>
          </a:xfrm>
        </p:spPr>
        <p:txBody>
          <a:bodyPr/>
          <a:lstStyle/>
          <a:p>
            <a:pPr>
              <a:lnSpc>
                <a:spcPct val="107000"/>
              </a:lnSpc>
              <a:spcAft>
                <a:spcPts val="800"/>
              </a:spcAft>
            </a:pPr>
            <a:r>
              <a:rPr lang="en-NZ" sz="1800" dirty="0">
                <a:effectLst/>
                <a:latin typeface="Avenir Next LT Pro" panose="020B0504020202020204" pitchFamily="34" charset="0"/>
                <a:ea typeface="DengXian" panose="02010600030101010101" pitchFamily="2" charset="-122"/>
                <a:cs typeface="Cordia New" panose="020B0304020202020204" pitchFamily="34" charset="-34"/>
              </a:rPr>
              <a:t>If your child has been asked to attempt an e-asTTle test while at home, please support this so your child and the teacher have the best possible information about his/her learning and progress.</a:t>
            </a:r>
            <a:endParaRPr lang="en-NZ" sz="1800" dirty="0">
              <a:effectLst/>
              <a:latin typeface="Calibri" panose="020F0502020204030204" pitchFamily="34" charset="0"/>
              <a:ea typeface="DengXian" panose="02010600030101010101" pitchFamily="2" charset="-122"/>
              <a:cs typeface="Cordia New" panose="020B0304020202020204" pitchFamily="34" charset="-34"/>
            </a:endParaRP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dirty="0"/>
              <a:t>Advice for whānau and caregivers</a:t>
            </a:r>
          </a:p>
        </p:txBody>
      </p:sp>
    </p:spTree>
    <p:extLst>
      <p:ext uri="{BB962C8B-B14F-4D97-AF65-F5344CB8AC3E}">
        <p14:creationId xmlns:p14="http://schemas.microsoft.com/office/powerpoint/2010/main" val="183113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677544" y="1399142"/>
            <a:ext cx="10956268" cy="4671152"/>
          </a:xfrm>
        </p:spPr>
        <p:txBody>
          <a:bodyPr/>
          <a:lstStyle/>
          <a:p>
            <a:pPr>
              <a:lnSpc>
                <a:spcPct val="107000"/>
              </a:lnSpc>
              <a:spcBef>
                <a:spcPts val="200"/>
              </a:spcBef>
            </a:pPr>
            <a:r>
              <a:rPr lang="en-NZ" b="1" dirty="0">
                <a:solidFill>
                  <a:srgbClr val="004161"/>
                </a:solidFill>
                <a:effectLst/>
                <a:latin typeface="Avenir Next LT Pro" panose="020B0504020202020204" pitchFamily="34" charset="0"/>
                <a:ea typeface="DengXian Light" panose="02010600030101010101" pitchFamily="2" charset="-122"/>
                <a:cs typeface="Angsana New" panose="02020603050405020304" pitchFamily="18" charset="-34"/>
              </a:rPr>
              <a:t>Online testing:</a:t>
            </a: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Take the </a:t>
            </a:r>
            <a:r>
              <a:rPr lang="en-NZ" u="sng" dirty="0">
                <a:solidFill>
                  <a:srgbClr val="0563C1"/>
                </a:solidFill>
                <a:effectLst/>
                <a:latin typeface="Avenir Next LT Pro" panose="020B0504020202020204" pitchFamily="34" charset="0"/>
                <a:ea typeface="DengXian" panose="02010600030101010101" pitchFamily="2" charset="-122"/>
                <a:hlinkClick r:id="rId3"/>
              </a:rPr>
              <a:t>practice test</a:t>
            </a:r>
            <a:r>
              <a:rPr lang="en-NZ" dirty="0">
                <a:effectLst/>
                <a:latin typeface="Avenir Next LT Pro" panose="020B0504020202020204" pitchFamily="34" charset="0"/>
                <a:ea typeface="DengXian" panose="02010600030101010101" pitchFamily="2" charset="-122"/>
              </a:rPr>
              <a:t>. This helps your child become familiar with e-asTTle and is a good way to check e-asTTle is going to work on his/her device. It is quick and does not require any log ins.</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Make sure the browser window is fully maximised or there may be issues viewing the test.</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Get logged on and change the password if necessary. Save the password somewhere so it can be accessed later if your child forgets it.</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Have the device plugged in or fully charged.</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Find an </a:t>
            </a:r>
            <a:r>
              <a:rPr lang="en-NZ" dirty="0">
                <a:ea typeface="DengXian" panose="02010600030101010101" pitchFamily="2" charset="-122"/>
              </a:rPr>
              <a:t>appropriate place </a:t>
            </a:r>
            <a:r>
              <a:rPr lang="en-NZ" dirty="0">
                <a:effectLst/>
                <a:latin typeface="Avenir Next LT Pro" panose="020B0504020202020204" pitchFamily="34" charset="0"/>
                <a:ea typeface="DengXian" panose="02010600030101010101" pitchFamily="2" charset="-122"/>
              </a:rPr>
              <a:t>to take the test. This should be a place where it is relatively quiet so the test can be taken uninterrupted.</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Keep your child relaxed. While it is important for him/her to try their best, remind them it is just a check in to see how he/she is going and to help the teacher plan for future learning.</a:t>
            </a:r>
            <a:endParaRPr lang="en-NZ" dirty="0">
              <a:effectLst/>
              <a:latin typeface="Calibri" panose="020F0502020204030204" pitchFamily="34" charset="0"/>
              <a:ea typeface="DengXian" panose="02010600030101010101" pitchFamily="2" charset="-122"/>
            </a:endParaRP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Preparing for the test</a:t>
            </a:r>
          </a:p>
        </p:txBody>
      </p:sp>
    </p:spTree>
    <p:extLst>
      <p:ext uri="{BB962C8B-B14F-4D97-AF65-F5344CB8AC3E}">
        <p14:creationId xmlns:p14="http://schemas.microsoft.com/office/powerpoint/2010/main" val="225832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659015" y="1410159"/>
            <a:ext cx="10635757" cy="4671152"/>
          </a:xfrm>
        </p:spPr>
        <p:txBody>
          <a:bodyPr/>
          <a:lstStyle/>
          <a:p>
            <a:pPr>
              <a:lnSpc>
                <a:spcPct val="107000"/>
              </a:lnSpc>
              <a:spcBef>
                <a:spcPts val="200"/>
              </a:spcBef>
            </a:pPr>
            <a:r>
              <a:rPr lang="en-NZ" b="1" dirty="0">
                <a:solidFill>
                  <a:srgbClr val="004161"/>
                </a:solidFill>
                <a:effectLst/>
                <a:latin typeface="Avenir Next LT Pro" panose="020B0504020202020204" pitchFamily="34" charset="0"/>
                <a:ea typeface="DengXian Light" panose="02010600030101010101" pitchFamily="2" charset="-122"/>
                <a:cs typeface="Angsana New" panose="02020603050405020304" pitchFamily="18" charset="-34"/>
              </a:rPr>
              <a:t>Paper-based testing:</a:t>
            </a: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Make sure your child has the correct stationery for the test, and even some spares. This may include pens, pencils, rulers, and erasers. </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If the strands tested in mathematics are Measurement, Shape, or Position, orientation and transformation, please make sure your child has a ruler for measuring. It may not be needed but some questions do require the use of a ruler. </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Have sufficient light to be able to read and write without issues.</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If possible, have some spare paper so your child can do workings or planning.</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Have a clock or timer available </a:t>
            </a:r>
            <a:r>
              <a:rPr lang="en-NZ">
                <a:effectLst/>
                <a:latin typeface="Avenir Next LT Pro" panose="020B0504020202020204" pitchFamily="34" charset="0"/>
                <a:ea typeface="DengXian" panose="02010600030101010101" pitchFamily="2" charset="-122"/>
              </a:rPr>
              <a:t>so your </a:t>
            </a:r>
            <a:r>
              <a:rPr lang="en-NZ" dirty="0">
                <a:effectLst/>
                <a:latin typeface="Avenir Next LT Pro" panose="020B0504020202020204" pitchFamily="34" charset="0"/>
                <a:ea typeface="DengXian" panose="02010600030101010101" pitchFamily="2" charset="-122"/>
              </a:rPr>
              <a:t>child can see how much time is left. Phones have a timer function which may be handy.</a:t>
            </a:r>
            <a:endParaRPr lang="en-NZ" dirty="0">
              <a:effectLst/>
              <a:latin typeface="Calibri" panose="020F0502020204030204" pitchFamily="34" charset="0"/>
              <a:ea typeface="DengXian" panose="02010600030101010101" pitchFamily="2" charset="-122"/>
            </a:endParaRP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Preparing for the test</a:t>
            </a:r>
          </a:p>
        </p:txBody>
      </p:sp>
    </p:spTree>
    <p:extLst>
      <p:ext uri="{BB962C8B-B14F-4D97-AF65-F5344CB8AC3E}">
        <p14:creationId xmlns:p14="http://schemas.microsoft.com/office/powerpoint/2010/main" val="2353204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659015" y="1410159"/>
            <a:ext cx="10635757" cy="4671152"/>
          </a:xfrm>
        </p:spPr>
        <p:txBody>
          <a:bodyPr/>
          <a:lstStyle/>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Don’t help with questions. Helping your child means they may miss out on important learning as it can be assumed they know something they don’t. This is his/her learning and only accurate information on what they can and can’t do is useful for future learning. </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Minimise interruptions during testing time.</a:t>
            </a:r>
            <a:endParaRPr lang="en-NZ" dirty="0">
              <a:effectLst/>
              <a:latin typeface="Calibri" panose="020F0502020204030204" pitchFamily="34" charset="0"/>
              <a:ea typeface="DengXian" panose="02010600030101010101" pitchFamily="2" charset="-122"/>
            </a:endParaRPr>
          </a:p>
          <a:p>
            <a:pPr marL="34290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Support your child to use the time fully. If there are unanswered questions, encourage him/her to go back and try to answer them. Don’t encourage guessing as it is not useful for your child’s learning, but other strategies may help them get to an answer.</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Keep your child calm no matter what happens. Teachers can reassign a test and/or eliminate results if something goes badly wrong.</a:t>
            </a:r>
            <a:endParaRPr lang="en-NZ" dirty="0">
              <a:effectLst/>
              <a:latin typeface="Calibri" panose="020F0502020204030204" pitchFamily="34" charset="0"/>
              <a:ea typeface="DengXian" panose="02010600030101010101" pitchFamily="2" charset="-122"/>
            </a:endParaRP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During the test</a:t>
            </a:r>
          </a:p>
        </p:txBody>
      </p:sp>
    </p:spTree>
    <p:extLst>
      <p:ext uri="{BB962C8B-B14F-4D97-AF65-F5344CB8AC3E}">
        <p14:creationId xmlns:p14="http://schemas.microsoft.com/office/powerpoint/2010/main" val="1919947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565608" y="1410159"/>
            <a:ext cx="11321592" cy="4671152"/>
          </a:xfrm>
        </p:spPr>
        <p:txBody>
          <a:bodyPr/>
          <a:lstStyle/>
          <a:p>
            <a:pPr marL="0">
              <a:lnSpc>
                <a:spcPct val="115000"/>
              </a:lnSpc>
            </a:pPr>
            <a:r>
              <a:rPr lang="en-NZ" sz="2000" b="1" dirty="0">
                <a:solidFill>
                  <a:srgbClr val="004161"/>
                </a:solidFill>
                <a:effectLst/>
                <a:latin typeface="Avenir Next LT Pro" panose="020B0504020202020204" pitchFamily="34" charset="0"/>
                <a:ea typeface="DengXian Light" panose="02010600030101010101" pitchFamily="2" charset="-122"/>
                <a:cs typeface="Angsana New" panose="02020603050405020304" pitchFamily="18" charset="-34"/>
              </a:rPr>
              <a:t>Online testing:</a:t>
            </a: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If there are warnings about internet connections or some other issue, please follow the </a:t>
            </a:r>
            <a:r>
              <a:rPr lang="en-NZ" dirty="0">
                <a:effectLst/>
                <a:latin typeface="Avenir Next LT Pro" panose="020B0504020202020204" pitchFamily="34" charset="0"/>
                <a:ea typeface="DengXian" panose="02010600030101010101" pitchFamily="2" charset="-122"/>
                <a:hlinkClick r:id="rId3"/>
              </a:rPr>
              <a:t>troubleshooting advice </a:t>
            </a:r>
            <a:r>
              <a:rPr lang="en-NZ" u="sng" dirty="0">
                <a:solidFill>
                  <a:srgbClr val="0563C1"/>
                </a:solidFill>
                <a:effectLst/>
                <a:latin typeface="Avenir Next LT Pro" panose="020B0504020202020204" pitchFamily="34" charset="0"/>
                <a:ea typeface="DengXian" panose="02010600030101010101" pitchFamily="2" charset="-122"/>
                <a:hlinkClick r:id="rId3"/>
              </a:rPr>
              <a:t>here</a:t>
            </a:r>
            <a:r>
              <a:rPr lang="en-NZ" dirty="0">
                <a:effectLst/>
                <a:latin typeface="Avenir Next LT Pro" panose="020B0504020202020204" pitchFamily="34" charset="0"/>
                <a:ea typeface="DengXian" panose="02010600030101010101" pitchFamily="2" charset="-122"/>
              </a:rPr>
              <a:t>. The main thing to remember if there are issues is don’t refresh the browser page or close the window as data that has not been saved will be lost.</a:t>
            </a:r>
            <a:r>
              <a:rPr lang="en-NZ" dirty="0">
                <a:effectLst/>
                <a:latin typeface="Avenir Next LT Pro" panose="020B0504020202020204" pitchFamily="34" charset="0"/>
                <a:ea typeface="DengXian" panose="02010600030101010101" pitchFamily="2" charset="-122"/>
                <a:cs typeface="Cordia New" panose="020B0304020202020204" pitchFamily="34" charset="-34"/>
              </a:rPr>
              <a:t> </a:t>
            </a:r>
            <a:endParaRPr lang="en-NZ" dirty="0">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Make sure the submit button is clicked at the conclusion of the test so the result is captured by e-asTTle.</a:t>
            </a:r>
          </a:p>
          <a:p>
            <a:pPr marL="342900" indent="-342900">
              <a:lnSpc>
                <a:spcPct val="115000"/>
              </a:lnSpc>
              <a:buFont typeface="Symbol" panose="05050102010706020507" pitchFamily="18" charset="2"/>
              <a:buChar char=""/>
            </a:pPr>
            <a:r>
              <a:rPr lang="en-NZ" dirty="0">
                <a:ea typeface="DengXian" panose="02010600030101010101" pitchFamily="2" charset="-122"/>
              </a:rPr>
              <a:t>T</a:t>
            </a:r>
            <a:r>
              <a:rPr lang="en-NZ" dirty="0">
                <a:effectLst/>
                <a:latin typeface="Avenir Next LT Pro" panose="020B0504020202020204" pitchFamily="34" charset="0"/>
                <a:ea typeface="DengXian" panose="02010600030101010101" pitchFamily="2" charset="-122"/>
              </a:rPr>
              <a:t>ry to minimise other internet use across your home. This will reduce the likelihood of connection issues. </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endParaRPr lang="en-NZ" dirty="0">
              <a:effectLst/>
              <a:latin typeface="Calibri" panose="020F0502020204030204" pitchFamily="34" charset="0"/>
              <a:ea typeface="DengXian" panose="02010600030101010101" pitchFamily="2" charset="-122"/>
            </a:endParaRP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During the test</a:t>
            </a:r>
          </a:p>
        </p:txBody>
      </p:sp>
    </p:spTree>
    <p:extLst>
      <p:ext uri="{BB962C8B-B14F-4D97-AF65-F5344CB8AC3E}">
        <p14:creationId xmlns:p14="http://schemas.microsoft.com/office/powerpoint/2010/main" val="2980643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565608" y="1410159"/>
            <a:ext cx="11321592" cy="4671152"/>
          </a:xfrm>
        </p:spPr>
        <p:txBody>
          <a:bodyPr/>
          <a:lstStyle/>
          <a:p>
            <a:pPr>
              <a:lnSpc>
                <a:spcPct val="107000"/>
              </a:lnSpc>
              <a:spcBef>
                <a:spcPts val="200"/>
              </a:spcBef>
            </a:pPr>
            <a:r>
              <a:rPr lang="en-NZ" sz="1800" b="1" dirty="0">
                <a:solidFill>
                  <a:srgbClr val="004161"/>
                </a:solidFill>
                <a:ea typeface="DengXian Light" panose="02010600030101010101" pitchFamily="2" charset="-122"/>
                <a:cs typeface="Angsana New" panose="02020603050405020304" pitchFamily="18" charset="-34"/>
              </a:rPr>
              <a:t>P</a:t>
            </a:r>
            <a:r>
              <a:rPr lang="en-NZ" sz="1800" b="1" dirty="0">
                <a:solidFill>
                  <a:srgbClr val="004161"/>
                </a:solidFill>
                <a:effectLst/>
                <a:latin typeface="Avenir Next LT Pro" panose="020B0504020202020204" pitchFamily="34" charset="0"/>
                <a:ea typeface="DengXian Light" panose="02010600030101010101" pitchFamily="2" charset="-122"/>
                <a:cs typeface="Angsana New" panose="02020603050405020304" pitchFamily="18" charset="-34"/>
              </a:rPr>
              <a:t>aper-based testing:</a:t>
            </a: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Keep to time and stop your child after the set time. Do not give longer than </a:t>
            </a:r>
            <a:r>
              <a:rPr lang="en-NZ">
                <a:effectLst/>
                <a:latin typeface="Avenir Next LT Pro" panose="020B0504020202020204" pitchFamily="34" charset="0"/>
                <a:ea typeface="DengXian" panose="02010600030101010101" pitchFamily="2" charset="-122"/>
              </a:rPr>
              <a:t>allowed unless </a:t>
            </a:r>
            <a:r>
              <a:rPr lang="en-NZ" dirty="0">
                <a:effectLst/>
                <a:latin typeface="Avenir Next LT Pro" panose="020B0504020202020204" pitchFamily="34" charset="0"/>
                <a:ea typeface="DengXian" panose="02010600030101010101" pitchFamily="2" charset="-122"/>
              </a:rPr>
              <a:t>you have specific instructions from his/her teacher to do so.</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Give them some prompts around time keeping – e.g. “You have five minutes left”.</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Make sure your child is filling the paper test form in correctly. For example, for multi choice questions it only requires shading of the circle next to the answer he/she thinks is best.</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Provide more spare paper if needed.</a:t>
            </a:r>
            <a:endParaRPr lang="en-NZ" dirty="0">
              <a:effectLst/>
              <a:latin typeface="Calibri" panose="020F0502020204030204" pitchFamily="34" charset="0"/>
              <a:ea typeface="DengXian" panose="02010600030101010101" pitchFamily="2" charset="-122"/>
            </a:endParaRP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During the test</a:t>
            </a:r>
          </a:p>
        </p:txBody>
      </p:sp>
    </p:spTree>
    <p:extLst>
      <p:ext uri="{BB962C8B-B14F-4D97-AF65-F5344CB8AC3E}">
        <p14:creationId xmlns:p14="http://schemas.microsoft.com/office/powerpoint/2010/main" val="115710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565608" y="1410159"/>
            <a:ext cx="11321592" cy="4671152"/>
          </a:xfrm>
        </p:spPr>
        <p:txBody>
          <a:bodyPr/>
          <a:lstStyle/>
          <a:p>
            <a:pPr marL="0">
              <a:lnSpc>
                <a:spcPct val="115000"/>
              </a:lnSpc>
            </a:pPr>
            <a:r>
              <a:rPr lang="en-NZ" sz="2000" b="1" dirty="0">
                <a:solidFill>
                  <a:srgbClr val="004161"/>
                </a:solidFill>
                <a:effectLst/>
                <a:latin typeface="Avenir Next LT Pro" panose="020B0504020202020204" pitchFamily="34" charset="0"/>
                <a:ea typeface="DengXian Light" panose="02010600030101010101" pitchFamily="2" charset="-122"/>
                <a:cs typeface="Angsana New" panose="02020603050405020304" pitchFamily="18" charset="-34"/>
              </a:rPr>
              <a:t>Online testing:</a:t>
            </a:r>
            <a:endParaRPr lang="en-NZ" dirty="0">
              <a:effectLst/>
              <a:latin typeface="Avenir Next LT Pro" panose="020B050402020202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Discuss how the test went. What went well? What was hard? Were there any technical issues?</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Contact the teacher if there were issues that may have adversely affected your child’s result. This is valuable information to share. </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Spend time looking at the student Individual Learning Pathway with your child if this is encouraged by the teacher. This link can help explain how to </a:t>
            </a:r>
            <a:r>
              <a:rPr lang="en-NZ" u="sng" dirty="0">
                <a:solidFill>
                  <a:srgbClr val="0563C1"/>
                </a:solidFill>
                <a:effectLst/>
                <a:latin typeface="Avenir Next LT Pro" panose="020B0504020202020204" pitchFamily="34" charset="0"/>
                <a:ea typeface="DengXian" panose="02010600030101010101" pitchFamily="2" charset="-122"/>
                <a:hlinkClick r:id="rId3"/>
              </a:rPr>
              <a:t>interpret the information</a:t>
            </a:r>
            <a:r>
              <a:rPr lang="en-NZ" dirty="0">
                <a:effectLst/>
                <a:latin typeface="Avenir Next LT Pro" panose="020B0504020202020204" pitchFamily="34" charset="0"/>
                <a:ea typeface="DengXian" panose="02010600030101010101" pitchFamily="2" charset="-122"/>
              </a:rPr>
              <a:t>. </a:t>
            </a:r>
            <a:endParaRPr lang="en-NZ" dirty="0">
              <a:effectLst/>
              <a:latin typeface="Calibri" panose="020F0502020204030204" pitchFamily="34" charset="0"/>
              <a:ea typeface="DengXian" panose="02010600030101010101" pitchFamily="2" charset="-122"/>
            </a:endParaRP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After the test</a:t>
            </a:r>
          </a:p>
        </p:txBody>
      </p:sp>
    </p:spTree>
    <p:extLst>
      <p:ext uri="{BB962C8B-B14F-4D97-AF65-F5344CB8AC3E}">
        <p14:creationId xmlns:p14="http://schemas.microsoft.com/office/powerpoint/2010/main" val="380347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565608" y="1410159"/>
            <a:ext cx="11321592" cy="4671152"/>
          </a:xfrm>
        </p:spPr>
        <p:txBody>
          <a:bodyPr/>
          <a:lstStyle/>
          <a:p>
            <a:pPr marL="0">
              <a:lnSpc>
                <a:spcPct val="115000"/>
              </a:lnSpc>
            </a:pPr>
            <a:r>
              <a:rPr lang="en-NZ" b="1" dirty="0">
                <a:solidFill>
                  <a:srgbClr val="004161"/>
                </a:solidFill>
                <a:effectLst/>
                <a:latin typeface="Avenir Next LT Pro" panose="020B0504020202020204" pitchFamily="34" charset="0"/>
                <a:ea typeface="DengXian Light" panose="02010600030101010101" pitchFamily="2" charset="-122"/>
                <a:cs typeface="Angsana New" panose="02020603050405020304" pitchFamily="18" charset="-34"/>
              </a:rPr>
              <a:t>Paper-based testing:</a:t>
            </a: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Make sure your child’s name is on the test</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Don’t change any answers or choices.</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Make a note on the front of the test paper if there were any disruptions or events that may have had an adverse effect on your child’s result.</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Make sure choices or answers are clear for the teacher. For example, your child may have changed his/her mind on a multi choice question and may not have erased or crossed out the first choice very well. By rubbing out or putting a big cross through that option the teacher will clearly see which option was chosen. A teacher would normally ask your child about this if he/she was at school, but may not have that luxury if the student is learning from home.</a:t>
            </a:r>
            <a:endParaRPr lang="en-NZ" dirty="0">
              <a:effectLst/>
              <a:latin typeface="Calibri" panose="020F0502020204030204" pitchFamily="34" charset="0"/>
              <a:ea typeface="DengXian" panose="02010600030101010101" pitchFamily="2" charset="-122"/>
            </a:endParaRPr>
          </a:p>
          <a:p>
            <a:pPr marL="342900" lvl="0" indent="-342900">
              <a:lnSpc>
                <a:spcPct val="115000"/>
              </a:lnSpc>
              <a:buFont typeface="Symbol" panose="05050102010706020507" pitchFamily="18" charset="2"/>
              <a:buChar char=""/>
            </a:pPr>
            <a:r>
              <a:rPr lang="en-NZ" dirty="0">
                <a:effectLst/>
                <a:latin typeface="Avenir Next LT Pro" panose="020B0504020202020204" pitchFamily="34" charset="0"/>
                <a:ea typeface="DengXian" panose="02010600030101010101" pitchFamily="2" charset="-122"/>
              </a:rPr>
              <a:t>Follow the arrangements for getting it back to the teacher – e.g. placing in an envelope and posting.</a:t>
            </a:r>
            <a:endParaRPr lang="en-NZ" dirty="0">
              <a:effectLst/>
              <a:latin typeface="Calibri" panose="020F0502020204030204" pitchFamily="34" charset="0"/>
              <a:ea typeface="DengXian" panose="02010600030101010101" pitchFamily="2" charset="-122"/>
            </a:endParaRP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After the test</a:t>
            </a:r>
          </a:p>
        </p:txBody>
      </p:sp>
    </p:spTree>
    <p:extLst>
      <p:ext uri="{BB962C8B-B14F-4D97-AF65-F5344CB8AC3E}">
        <p14:creationId xmlns:p14="http://schemas.microsoft.com/office/powerpoint/2010/main" val="3468546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81D7-55C0-4299-B174-2BF0E75D1C21}"/>
              </a:ext>
            </a:extLst>
          </p:cNvPr>
          <p:cNvSpPr>
            <a:spLocks noGrp="1"/>
          </p:cNvSpPr>
          <p:nvPr>
            <p:ph type="title"/>
          </p:nvPr>
        </p:nvSpPr>
        <p:spPr/>
        <p:txBody>
          <a:bodyPr/>
          <a:lstStyle/>
          <a:p>
            <a:r>
              <a:rPr lang="en-GB" dirty="0"/>
              <a:t>Interpreting the results</a:t>
            </a:r>
            <a:endParaRPr lang="en-NZ" dirty="0"/>
          </a:p>
        </p:txBody>
      </p:sp>
    </p:spTree>
    <p:extLst>
      <p:ext uri="{BB962C8B-B14F-4D97-AF65-F5344CB8AC3E}">
        <p14:creationId xmlns:p14="http://schemas.microsoft.com/office/powerpoint/2010/main" val="1303191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565608" y="1602557"/>
            <a:ext cx="11321592" cy="4478754"/>
          </a:xfrm>
        </p:spPr>
        <p:txBody>
          <a:bodyPr/>
          <a:lstStyle/>
          <a:p>
            <a:pPr marL="296863" indent="-285750">
              <a:lnSpc>
                <a:spcPct val="107000"/>
              </a:lnSpc>
              <a:spcAft>
                <a:spcPts val="800"/>
              </a:spcAft>
              <a:buFont typeface="Arial" panose="020B0604020202020204" pitchFamily="34" charset="0"/>
              <a:buChar char="•"/>
            </a:pPr>
            <a:r>
              <a:rPr lang="en-NZ" dirty="0">
                <a:ea typeface="DengXian" panose="02010600030101010101" pitchFamily="2" charset="-122"/>
                <a:cs typeface="Cordia New" panose="020B0304020202020204" pitchFamily="34" charset="-34"/>
              </a:rPr>
              <a:t>R</a:t>
            </a:r>
            <a:r>
              <a:rPr lang="en-NZ" dirty="0">
                <a:effectLst/>
                <a:latin typeface="Avenir Next LT Pro" panose="020B0504020202020204" pitchFamily="34" charset="0"/>
                <a:ea typeface="DengXian" panose="02010600030101010101" pitchFamily="2" charset="-122"/>
                <a:cs typeface="Cordia New" panose="020B0304020202020204" pitchFamily="34" charset="-34"/>
              </a:rPr>
              <a:t>emember that learning conditions may have been quite different across the group of students and could have adversely affected the overall result for some students. </a:t>
            </a:r>
            <a:endParaRPr lang="en-NZ" dirty="0">
              <a:ea typeface="DengXian" panose="02010600030101010101" pitchFamily="2" charset="-122"/>
              <a:cs typeface="Cordia New" panose="020B0304020202020204" pitchFamily="34" charset="-34"/>
            </a:endParaRPr>
          </a:p>
          <a:p>
            <a:pPr marL="296863" indent="-285750">
              <a:lnSpc>
                <a:spcPct val="107000"/>
              </a:lnSpc>
              <a:spcAft>
                <a:spcPts val="800"/>
              </a:spcAft>
              <a:buFont typeface="Arial" panose="020B0604020202020204" pitchFamily="34" charset="0"/>
              <a:buChar char="•"/>
            </a:pPr>
            <a:r>
              <a:rPr lang="en-NZ" dirty="0">
                <a:ea typeface="DengXian" panose="02010600030101010101" pitchFamily="2" charset="-122"/>
                <a:cs typeface="Cordia New" panose="020B0304020202020204" pitchFamily="34" charset="-34"/>
              </a:rPr>
              <a:t>The conditions for testing should </a:t>
            </a:r>
            <a:r>
              <a:rPr lang="en-NZ" dirty="0">
                <a:effectLst/>
                <a:latin typeface="Avenir Next LT Pro" panose="020B0504020202020204" pitchFamily="34" charset="0"/>
                <a:ea typeface="DengXian" panose="02010600030101010101" pitchFamily="2" charset="-122"/>
                <a:cs typeface="Cordia New" panose="020B0304020202020204" pitchFamily="34" charset="-34"/>
              </a:rPr>
              <a:t>be considered as a factor for results that are surprising or challenging. </a:t>
            </a:r>
          </a:p>
          <a:p>
            <a:pPr marL="296863" indent="-285750">
              <a:lnSpc>
                <a:spcPct val="107000"/>
              </a:lnSpc>
              <a:spcAft>
                <a:spcPts val="800"/>
              </a:spcAft>
              <a:buFont typeface="Arial" panose="020B0604020202020204" pitchFamily="34" charset="0"/>
              <a:buChar char="•"/>
            </a:pPr>
            <a:r>
              <a:rPr lang="en-NZ" dirty="0">
                <a:effectLst/>
                <a:latin typeface="Avenir Next LT Pro" panose="020B0504020202020204" pitchFamily="34" charset="0"/>
                <a:ea typeface="DengXian" panose="02010600030101010101" pitchFamily="2" charset="-122"/>
                <a:cs typeface="Cordia New" panose="020B0304020202020204" pitchFamily="34" charset="-34"/>
              </a:rPr>
              <a:t>Interpretations and decisions made from this data should be low stakes and mainly formative. </a:t>
            </a:r>
            <a:endParaRPr lang="en-NZ" dirty="0">
              <a:effectLst/>
              <a:latin typeface="Calibri" panose="020F0502020204030204" pitchFamily="34" charset="0"/>
              <a:ea typeface="DengXian" panose="02010600030101010101" pitchFamily="2" charset="-122"/>
              <a:cs typeface="Cordia New" panose="020B0304020202020204" pitchFamily="34" charset="-34"/>
            </a:endParaRP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An important consideration</a:t>
            </a:r>
          </a:p>
        </p:txBody>
      </p:sp>
    </p:spTree>
    <p:extLst>
      <p:ext uri="{BB962C8B-B14F-4D97-AF65-F5344CB8AC3E}">
        <p14:creationId xmlns:p14="http://schemas.microsoft.com/office/powerpoint/2010/main" val="314271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9E2BCF-97C2-4D56-BF15-919A912BE030}"/>
              </a:ext>
            </a:extLst>
          </p:cNvPr>
          <p:cNvSpPr>
            <a:spLocks noGrp="1"/>
          </p:cNvSpPr>
          <p:nvPr>
            <p:ph type="body" sz="quarter" idx="14"/>
          </p:nvPr>
        </p:nvSpPr>
        <p:spPr>
          <a:xfrm>
            <a:off x="739286" y="1599508"/>
            <a:ext cx="11205064" cy="4515542"/>
          </a:xfrm>
        </p:spPr>
        <p:txBody>
          <a:bodyPr/>
          <a:lstStyle/>
          <a:p>
            <a:r>
              <a:rPr lang="en-GB" sz="2000" dirty="0"/>
              <a:t>When home learning occurs for an extended period, schools may consider collecting and using assessment information. If so, the variation in home learning conditions and the best interests of students should be significant considerations. </a:t>
            </a:r>
          </a:p>
          <a:p>
            <a:endParaRPr lang="en-GB" sz="1000" dirty="0"/>
          </a:p>
          <a:p>
            <a:pPr algn="l"/>
            <a:r>
              <a:rPr lang="en-GB" sz="2000" b="0" dirty="0">
                <a:solidFill>
                  <a:schemeClr val="tx2"/>
                </a:solidFill>
              </a:rPr>
              <a:t>It is advised:</a:t>
            </a:r>
          </a:p>
          <a:p>
            <a:pPr marL="285750" indent="-285750" algn="l">
              <a:buFont typeface="Arial" panose="020B0604020202020204" pitchFamily="34" charset="0"/>
              <a:buChar char="•"/>
            </a:pPr>
            <a:r>
              <a:rPr lang="en-GB" sz="2000" b="0" dirty="0">
                <a:solidFill>
                  <a:schemeClr val="tx2"/>
                </a:solidFill>
              </a:rPr>
              <a:t>Schools should first consider if an assessment activity is appropriate and will be of value to students, teachers and whānau.</a:t>
            </a:r>
          </a:p>
          <a:p>
            <a:pPr marL="285750" indent="-285750" algn="l">
              <a:buFont typeface="Arial" panose="020B0604020202020204" pitchFamily="34" charset="0"/>
              <a:buChar char="•"/>
            </a:pPr>
            <a:r>
              <a:rPr lang="en-GB" sz="2000" b="0" dirty="0">
                <a:solidFill>
                  <a:schemeClr val="tx2"/>
                </a:solidFill>
              </a:rPr>
              <a:t>High stakes decisions should not be made from assessment data collected from home learners. </a:t>
            </a:r>
          </a:p>
          <a:p>
            <a:pPr marL="285750" indent="-285750" algn="l">
              <a:buFont typeface="Arial" panose="020B0604020202020204" pitchFamily="34" charset="0"/>
              <a:buChar char="•"/>
            </a:pPr>
            <a:r>
              <a:rPr lang="en-GB" sz="2000" b="0" dirty="0">
                <a:solidFill>
                  <a:schemeClr val="tx2"/>
                </a:solidFill>
              </a:rPr>
              <a:t>If data is collected it should be used to inform future learning, check on current learning, and provide an entry point for learning discussions with both students and whānau. </a:t>
            </a:r>
          </a:p>
          <a:p>
            <a:endParaRPr lang="en-GB" sz="2000" dirty="0"/>
          </a:p>
          <a:p>
            <a:endParaRPr lang="en-NZ" dirty="0"/>
          </a:p>
        </p:txBody>
      </p:sp>
      <p:sp>
        <p:nvSpPr>
          <p:cNvPr id="5" name="Title 4">
            <a:extLst>
              <a:ext uri="{FF2B5EF4-FFF2-40B4-BE49-F238E27FC236}">
                <a16:creationId xmlns:a16="http://schemas.microsoft.com/office/drawing/2014/main" id="{A91FF098-2529-424F-8530-6E13CE1123F9}"/>
              </a:ext>
            </a:extLst>
          </p:cNvPr>
          <p:cNvSpPr>
            <a:spLocks noGrp="1"/>
          </p:cNvSpPr>
          <p:nvPr>
            <p:ph type="title"/>
          </p:nvPr>
        </p:nvSpPr>
        <p:spPr/>
        <p:txBody>
          <a:bodyPr>
            <a:normAutofit/>
          </a:bodyPr>
          <a:lstStyle/>
          <a:p>
            <a:r>
              <a:rPr lang="en-GB" dirty="0"/>
              <a:t>Why use e-asTTle with learners at home?</a:t>
            </a:r>
            <a:endParaRPr lang="en-NZ" dirty="0"/>
          </a:p>
        </p:txBody>
      </p:sp>
    </p:spTree>
    <p:extLst>
      <p:ext uri="{BB962C8B-B14F-4D97-AF65-F5344CB8AC3E}">
        <p14:creationId xmlns:p14="http://schemas.microsoft.com/office/powerpoint/2010/main" val="86968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565608" y="1828799"/>
            <a:ext cx="11321592" cy="4252511"/>
          </a:xfrm>
        </p:spPr>
        <p:txBody>
          <a:bodyPr/>
          <a:lstStyle/>
          <a:p>
            <a:pPr marL="354013" indent="-342900">
              <a:lnSpc>
                <a:spcPct val="107000"/>
              </a:lnSpc>
              <a:spcAft>
                <a:spcPts val="800"/>
              </a:spcAft>
              <a:buFont typeface="Arial" panose="020B0604020202020204" pitchFamily="34" charset="0"/>
              <a:buChar char="•"/>
            </a:pPr>
            <a:r>
              <a:rPr lang="en-NZ" dirty="0">
                <a:effectLst/>
                <a:latin typeface="Avenir Next LT Pro" panose="020B0504020202020204" pitchFamily="34" charset="0"/>
                <a:ea typeface="DengXian" panose="02010600030101010101" pitchFamily="2" charset="-122"/>
                <a:cs typeface="Cordia New" panose="020B0304020202020204" pitchFamily="34" charset="-34"/>
              </a:rPr>
              <a:t>Does the result confirm or challenge what you already know about this student? </a:t>
            </a:r>
          </a:p>
          <a:p>
            <a:pPr>
              <a:lnSpc>
                <a:spcPct val="107000"/>
              </a:lnSpc>
              <a:spcAft>
                <a:spcPts val="800"/>
              </a:spcAft>
            </a:pPr>
            <a:endParaRPr lang="en-NZ" dirty="0">
              <a:effectLst/>
              <a:latin typeface="Avenir Next LT Pro" panose="020B0504020202020204" pitchFamily="34" charset="0"/>
              <a:ea typeface="DengXian" panose="02010600030101010101" pitchFamily="2" charset="-122"/>
              <a:cs typeface="Cordia New" panose="020B0304020202020204" pitchFamily="34" charset="-34"/>
            </a:endParaRPr>
          </a:p>
          <a:p>
            <a:pPr marL="354013" indent="-342900">
              <a:lnSpc>
                <a:spcPct val="107000"/>
              </a:lnSpc>
              <a:spcAft>
                <a:spcPts val="800"/>
              </a:spcAft>
              <a:buFont typeface="Arial" panose="020B0604020202020204" pitchFamily="34" charset="0"/>
              <a:buChar char="•"/>
            </a:pPr>
            <a:r>
              <a:rPr lang="en-NZ" dirty="0">
                <a:effectLst/>
                <a:latin typeface="Avenir Next LT Pro" panose="020B0504020202020204" pitchFamily="34" charset="0"/>
                <a:ea typeface="DengXian" panose="02010600030101010101" pitchFamily="2" charset="-122"/>
                <a:cs typeface="Cordia New" panose="020B0304020202020204" pitchFamily="34" charset="-34"/>
              </a:rPr>
              <a:t>If it confirms what you know, you can have a reasonable level of trust in the result. </a:t>
            </a:r>
          </a:p>
          <a:p>
            <a:pPr marL="354013" indent="-342900">
              <a:lnSpc>
                <a:spcPct val="107000"/>
              </a:lnSpc>
              <a:spcAft>
                <a:spcPts val="800"/>
              </a:spcAft>
              <a:buFont typeface="Arial" panose="020B0604020202020204" pitchFamily="34" charset="0"/>
              <a:buChar char="•"/>
            </a:pPr>
            <a:endParaRPr lang="en-NZ" dirty="0">
              <a:ea typeface="DengXian" panose="02010600030101010101" pitchFamily="2" charset="-122"/>
              <a:cs typeface="Cordia New" panose="020B0304020202020204" pitchFamily="34" charset="-34"/>
            </a:endParaRPr>
          </a:p>
          <a:p>
            <a:pPr marL="354013" indent="-342900">
              <a:lnSpc>
                <a:spcPct val="107000"/>
              </a:lnSpc>
              <a:spcAft>
                <a:spcPts val="800"/>
              </a:spcAft>
              <a:buFont typeface="Arial" panose="020B0604020202020204" pitchFamily="34" charset="0"/>
              <a:buChar char="•"/>
            </a:pPr>
            <a:r>
              <a:rPr lang="en-NZ" dirty="0">
                <a:effectLst/>
                <a:latin typeface="Avenir Next LT Pro" panose="020B0504020202020204" pitchFamily="34" charset="0"/>
                <a:ea typeface="DengXian" panose="02010600030101010101" pitchFamily="2" charset="-122"/>
                <a:cs typeface="Cordia New" panose="020B0304020202020204" pitchFamily="34" charset="-34"/>
              </a:rPr>
              <a:t>If it challenges your knowledge of the student, consider what is challenging about the result and how likely it is that your perception may be wrong.</a:t>
            </a:r>
            <a:endParaRPr lang="en-NZ" dirty="0">
              <a:effectLst/>
              <a:latin typeface="Calibri" panose="020F0502020204030204" pitchFamily="34" charset="0"/>
              <a:ea typeface="DengXian" panose="02010600030101010101" pitchFamily="2" charset="-122"/>
              <a:cs typeface="Cordia New" panose="020B0304020202020204" pitchFamily="34" charset="-34"/>
            </a:endParaRPr>
          </a:p>
          <a:p>
            <a:endParaRPr lang="en-NZ" dirty="0"/>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Confirm or challenge?</a:t>
            </a:r>
          </a:p>
        </p:txBody>
      </p:sp>
    </p:spTree>
    <p:extLst>
      <p:ext uri="{BB962C8B-B14F-4D97-AF65-F5344CB8AC3E}">
        <p14:creationId xmlns:p14="http://schemas.microsoft.com/office/powerpoint/2010/main" val="3817457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565608" y="1677971"/>
            <a:ext cx="11321592" cy="4403340"/>
          </a:xfrm>
        </p:spPr>
        <p:txBody>
          <a:bodyPr/>
          <a:lstStyle/>
          <a:p>
            <a:pPr marL="296863" indent="-285750">
              <a:lnSpc>
                <a:spcPct val="107000"/>
              </a:lnSpc>
              <a:spcAft>
                <a:spcPts val="800"/>
              </a:spcAft>
              <a:buFont typeface="Arial" panose="020B0604020202020204" pitchFamily="34" charset="0"/>
              <a:buChar char="•"/>
            </a:pPr>
            <a:r>
              <a:rPr lang="en-NZ" sz="1800" dirty="0">
                <a:effectLst/>
                <a:latin typeface="Avenir Next LT Pro" panose="020B0504020202020204" pitchFamily="34" charset="0"/>
                <a:ea typeface="DengXian" panose="02010600030101010101" pitchFamily="2" charset="-122"/>
                <a:cs typeface="Cordia New" panose="020B0304020202020204" pitchFamily="34" charset="-34"/>
              </a:rPr>
              <a:t>If a result is not representative of a student’s ability, you may consider eliminating the result from the student’s e-asTTle records. </a:t>
            </a:r>
          </a:p>
          <a:p>
            <a:pPr marL="296863" indent="-285750">
              <a:lnSpc>
                <a:spcPct val="107000"/>
              </a:lnSpc>
              <a:spcAft>
                <a:spcPts val="800"/>
              </a:spcAft>
              <a:buFont typeface="Arial" panose="020B0604020202020204" pitchFamily="34" charset="0"/>
              <a:buChar char="•"/>
            </a:pPr>
            <a:r>
              <a:rPr lang="en-NZ" sz="1800" dirty="0">
                <a:effectLst/>
                <a:latin typeface="Avenir Next LT Pro" panose="020B0504020202020204" pitchFamily="34" charset="0"/>
                <a:ea typeface="DengXian" panose="02010600030101010101" pitchFamily="2" charset="-122"/>
                <a:cs typeface="Cordia New" panose="020B0304020202020204" pitchFamily="34" charset="-34"/>
              </a:rPr>
              <a:t>This would normally occur if there has been a disturbance of some kind (interruption, illness etc.) and the test time was completed. </a:t>
            </a:r>
          </a:p>
          <a:p>
            <a:pPr marL="296863" indent="-285750">
              <a:lnSpc>
                <a:spcPct val="107000"/>
              </a:lnSpc>
              <a:spcAft>
                <a:spcPts val="800"/>
              </a:spcAft>
              <a:buFont typeface="Arial" panose="020B0604020202020204" pitchFamily="34" charset="0"/>
              <a:buChar char="•"/>
            </a:pPr>
            <a:r>
              <a:rPr lang="en-NZ" sz="1800" dirty="0">
                <a:effectLst/>
                <a:latin typeface="Avenir Next LT Pro" panose="020B0504020202020204" pitchFamily="34" charset="0"/>
                <a:ea typeface="DengXian" panose="02010600030101010101" pitchFamily="2" charset="-122"/>
                <a:cs typeface="Cordia New" panose="020B0304020202020204" pitchFamily="34" charset="-34"/>
              </a:rPr>
              <a:t>Student exclusions are available within e-asTTle so a specific score can be deleted from the student’s result summary within e-asTTle. You can find out more about </a:t>
            </a:r>
            <a:r>
              <a:rPr lang="en-NZ" sz="1800" dirty="0">
                <a:effectLst/>
                <a:latin typeface="Avenir Next LT Pro" panose="020B0504020202020204" pitchFamily="34" charset="0"/>
                <a:ea typeface="DengXian" panose="02010600030101010101" pitchFamily="2" charset="-122"/>
                <a:cs typeface="Cordia New" panose="020B0304020202020204" pitchFamily="34" charset="-34"/>
                <a:hlinkClick r:id="rId3"/>
              </a:rPr>
              <a:t>student exclusions </a:t>
            </a:r>
            <a:r>
              <a:rPr lang="en-NZ" sz="1800" u="sng" dirty="0">
                <a:solidFill>
                  <a:srgbClr val="0563C1"/>
                </a:solidFill>
                <a:effectLst/>
                <a:latin typeface="Avenir Next LT Pro" panose="020B0504020202020204" pitchFamily="34" charset="0"/>
                <a:ea typeface="DengXian" panose="02010600030101010101" pitchFamily="2" charset="-122"/>
                <a:cs typeface="Cordia New" panose="020B0304020202020204" pitchFamily="34" charset="-34"/>
                <a:hlinkClick r:id="rId3"/>
              </a:rPr>
              <a:t>here</a:t>
            </a:r>
            <a:r>
              <a:rPr lang="en-NZ" sz="1800" dirty="0">
                <a:effectLst/>
                <a:latin typeface="Avenir Next LT Pro" panose="020B0504020202020204" pitchFamily="34" charset="0"/>
                <a:ea typeface="DengXian" panose="02010600030101010101" pitchFamily="2" charset="-122"/>
                <a:cs typeface="Cordia New" panose="020B0304020202020204" pitchFamily="34" charset="-34"/>
              </a:rPr>
              <a:t>. </a:t>
            </a:r>
            <a:endParaRPr lang="en-NZ" sz="1800" dirty="0">
              <a:effectLst/>
              <a:latin typeface="Calibri" panose="020F0502020204030204" pitchFamily="34" charset="0"/>
              <a:ea typeface="DengXian" panose="02010600030101010101" pitchFamily="2" charset="-122"/>
              <a:cs typeface="Cordia New" panose="020B0304020202020204" pitchFamily="34" charset="-34"/>
            </a:endParaRPr>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What if things go wrong for the student?</a:t>
            </a:r>
          </a:p>
        </p:txBody>
      </p:sp>
    </p:spTree>
    <p:extLst>
      <p:ext uri="{BB962C8B-B14F-4D97-AF65-F5344CB8AC3E}">
        <p14:creationId xmlns:p14="http://schemas.microsoft.com/office/powerpoint/2010/main" val="4126060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type="body" sz="quarter" idx="14"/>
          </p:nvPr>
        </p:nvSpPr>
        <p:spPr>
          <a:xfrm>
            <a:off x="565608" y="1640263"/>
            <a:ext cx="11321592" cy="4441047"/>
          </a:xfrm>
        </p:spPr>
        <p:txBody>
          <a:bodyPr/>
          <a:lstStyle/>
          <a:p>
            <a:pPr marL="354013" indent="-342900">
              <a:lnSpc>
                <a:spcPct val="107000"/>
              </a:lnSpc>
              <a:spcAft>
                <a:spcPts val="800"/>
              </a:spcAft>
              <a:buFont typeface="Arial" panose="020B0604020202020204" pitchFamily="34" charset="0"/>
              <a:buChar char="•"/>
            </a:pPr>
            <a:r>
              <a:rPr lang="en-NZ" dirty="0">
                <a:effectLst/>
                <a:latin typeface="Avenir Next LT Pro" panose="020B0504020202020204" pitchFamily="34" charset="0"/>
                <a:ea typeface="DengXian" panose="02010600030101010101" pitchFamily="2" charset="-122"/>
                <a:cs typeface="Cordia New" panose="020B0304020202020204" pitchFamily="34" charset="-34"/>
              </a:rPr>
              <a:t>If possible, spend time discussing the test results with students and/or whānau. </a:t>
            </a:r>
          </a:p>
          <a:p>
            <a:pPr marL="354013" indent="-342900">
              <a:lnSpc>
                <a:spcPct val="107000"/>
              </a:lnSpc>
              <a:spcAft>
                <a:spcPts val="800"/>
              </a:spcAft>
              <a:buFont typeface="Arial" panose="020B0604020202020204" pitchFamily="34" charset="0"/>
              <a:buChar char="•"/>
            </a:pPr>
            <a:r>
              <a:rPr lang="en-NZ" dirty="0">
                <a:effectLst/>
                <a:latin typeface="Avenir Next LT Pro" panose="020B0504020202020204" pitchFamily="34" charset="0"/>
                <a:ea typeface="DengXian" panose="02010600030101010101" pitchFamily="2" charset="-122"/>
                <a:cs typeface="Cordia New" panose="020B0304020202020204" pitchFamily="34" charset="-34"/>
              </a:rPr>
              <a:t>Experience has shown that giving e-asTTle reports to whānau members without support is not useful. </a:t>
            </a:r>
          </a:p>
          <a:p>
            <a:pPr marL="354013" indent="-342900">
              <a:lnSpc>
                <a:spcPct val="107000"/>
              </a:lnSpc>
              <a:spcAft>
                <a:spcPts val="800"/>
              </a:spcAft>
              <a:buFont typeface="Arial" panose="020B0604020202020204" pitchFamily="34" charset="0"/>
              <a:buChar char="•"/>
            </a:pPr>
            <a:r>
              <a:rPr lang="en-NZ" dirty="0">
                <a:effectLst/>
                <a:latin typeface="Avenir Next LT Pro" panose="020B0504020202020204" pitchFamily="34" charset="0"/>
                <a:ea typeface="DengXian" panose="02010600030101010101" pitchFamily="2" charset="-122"/>
                <a:cs typeface="Cordia New" panose="020B0304020202020204" pitchFamily="34" charset="-34"/>
              </a:rPr>
              <a:t>The Individual Learning Pathway and the Individual Question Analysis are two reports that can generate mutually beneficial learning conversations with students and/or whānau.</a:t>
            </a:r>
          </a:p>
          <a:p>
            <a:pPr marL="354013" indent="-342900">
              <a:lnSpc>
                <a:spcPct val="107000"/>
              </a:lnSpc>
              <a:spcAft>
                <a:spcPts val="800"/>
              </a:spcAft>
              <a:buFont typeface="Arial" panose="020B0604020202020204" pitchFamily="34" charset="0"/>
              <a:buChar char="•"/>
            </a:pPr>
            <a:endParaRPr lang="en-NZ" dirty="0">
              <a:effectLst/>
              <a:latin typeface="Calibri" panose="020F0502020204030204" pitchFamily="34" charset="0"/>
              <a:ea typeface="DengXian" panose="02010600030101010101" pitchFamily="2" charset="-122"/>
              <a:cs typeface="Cordia New" panose="020B0304020202020204" pitchFamily="34" charset="-34"/>
            </a:endParaRPr>
          </a:p>
          <a:p>
            <a:pPr>
              <a:lnSpc>
                <a:spcPct val="107000"/>
              </a:lnSpc>
              <a:spcAft>
                <a:spcPts val="800"/>
              </a:spcAft>
            </a:pPr>
            <a:r>
              <a:rPr lang="en-NZ" dirty="0">
                <a:effectLst/>
                <a:latin typeface="Avenir Next LT Pro" panose="020B0504020202020204" pitchFamily="34" charset="0"/>
                <a:ea typeface="DengXian" panose="02010600030101010101" pitchFamily="2" charset="-122"/>
                <a:cs typeface="Cordia New" panose="020B0304020202020204" pitchFamily="34" charset="-34"/>
              </a:rPr>
              <a:t>To make this possible, teachers must have confidence with interpreting results. The diagram on the next slide is helpful in supporting teachers to make sense of the Individual Learning Pathway, the Individual Questions Analysis, and the Group Learning Pathway.</a:t>
            </a:r>
            <a:endParaRPr lang="en-NZ" dirty="0">
              <a:effectLst/>
              <a:latin typeface="Calibri" panose="020F0502020204030204" pitchFamily="34" charset="0"/>
              <a:ea typeface="DengXian" panose="02010600030101010101" pitchFamily="2" charset="-122"/>
              <a:cs typeface="Cordia New" panose="020B0304020202020204" pitchFamily="34" charset="-34"/>
            </a:endParaRPr>
          </a:p>
        </p:txBody>
      </p:sp>
      <p:sp>
        <p:nvSpPr>
          <p:cNvPr id="5" name="Title 4">
            <a:extLst>
              <a:ext uri="{FF2B5EF4-FFF2-40B4-BE49-F238E27FC236}">
                <a16:creationId xmlns:a16="http://schemas.microsoft.com/office/drawing/2014/main" id="{6DC9ABA2-560A-46F8-9222-BF4B3DB96D6C}"/>
              </a:ext>
            </a:extLst>
          </p:cNvPr>
          <p:cNvSpPr>
            <a:spLocks noGrp="1"/>
          </p:cNvSpPr>
          <p:nvPr>
            <p:ph type="title"/>
          </p:nvPr>
        </p:nvSpPr>
        <p:spPr/>
        <p:txBody>
          <a:bodyPr>
            <a:normAutofit/>
          </a:bodyPr>
          <a:lstStyle/>
          <a:p>
            <a:pPr>
              <a:lnSpc>
                <a:spcPct val="107000"/>
              </a:lnSpc>
              <a:spcBef>
                <a:spcPts val="200"/>
              </a:spcBef>
            </a:pPr>
            <a:r>
              <a:rPr lang="en-NZ" sz="4000" dirty="0"/>
              <a:t>Share don’t give</a:t>
            </a:r>
          </a:p>
        </p:txBody>
      </p:sp>
    </p:spTree>
    <p:extLst>
      <p:ext uri="{BB962C8B-B14F-4D97-AF65-F5344CB8AC3E}">
        <p14:creationId xmlns:p14="http://schemas.microsoft.com/office/powerpoint/2010/main" val="1790686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B4A3D97-C496-49CA-80A6-E2AA6F23CB48}"/>
              </a:ext>
            </a:extLst>
          </p:cNvPr>
          <p:cNvGrpSpPr/>
          <p:nvPr/>
        </p:nvGrpSpPr>
        <p:grpSpPr>
          <a:xfrm>
            <a:off x="539827" y="253387"/>
            <a:ext cx="10090004" cy="5838941"/>
            <a:chOff x="539827" y="253387"/>
            <a:chExt cx="10090004" cy="5838941"/>
          </a:xfrm>
        </p:grpSpPr>
        <p:pic>
          <p:nvPicPr>
            <p:cNvPr id="6" name="Picture 5">
              <a:extLst>
                <a:ext uri="{FF2B5EF4-FFF2-40B4-BE49-F238E27FC236}">
                  <a16:creationId xmlns:a16="http://schemas.microsoft.com/office/drawing/2014/main" id="{D24C5521-D10E-49F2-AB19-F01EFF8FDD7B}"/>
                </a:ext>
              </a:extLst>
            </p:cNvPr>
            <p:cNvPicPr>
              <a:picLocks noChangeAspect="1"/>
            </p:cNvPicPr>
            <p:nvPr/>
          </p:nvPicPr>
          <p:blipFill>
            <a:blip r:embed="rId2"/>
            <a:stretch>
              <a:fillRect/>
            </a:stretch>
          </p:blipFill>
          <p:spPr>
            <a:xfrm>
              <a:off x="1562168" y="253387"/>
              <a:ext cx="9067663" cy="5838941"/>
            </a:xfrm>
            <a:prstGeom prst="rect">
              <a:avLst/>
            </a:prstGeom>
          </p:spPr>
        </p:pic>
        <p:sp>
          <p:nvSpPr>
            <p:cNvPr id="9" name="Rectangle 8">
              <a:extLst>
                <a:ext uri="{FF2B5EF4-FFF2-40B4-BE49-F238E27FC236}">
                  <a16:creationId xmlns:a16="http://schemas.microsoft.com/office/drawing/2014/main" id="{E90DB292-190E-42CE-9EB7-D307016F7169}"/>
                </a:ext>
              </a:extLst>
            </p:cNvPr>
            <p:cNvSpPr/>
            <p:nvPr/>
          </p:nvSpPr>
          <p:spPr>
            <a:xfrm>
              <a:off x="539827" y="1079653"/>
              <a:ext cx="1022341" cy="223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564870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37CF9B-5C4F-4074-AB66-1FC769F626C6}"/>
              </a:ext>
            </a:extLst>
          </p:cNvPr>
          <p:cNvSpPr>
            <a:spLocks noGrp="1"/>
          </p:cNvSpPr>
          <p:nvPr>
            <p:ph sz="quarter" idx="19"/>
          </p:nvPr>
        </p:nvSpPr>
        <p:spPr/>
        <p:txBody>
          <a:bodyPr>
            <a:normAutofit/>
          </a:bodyPr>
          <a:lstStyle/>
          <a:p>
            <a:pPr algn="l">
              <a:lnSpc>
                <a:spcPct val="107000"/>
              </a:lnSpc>
              <a:spcBef>
                <a:spcPts val="200"/>
              </a:spcBef>
            </a:pPr>
            <a:endParaRPr lang="en-NZ" sz="2000" b="1" dirty="0">
              <a:solidFill>
                <a:schemeClr val="bg1"/>
              </a:solidFill>
              <a:effectLst/>
              <a:latin typeface="Avenir Next LT Pro Demi" panose="020B0704020202020204" pitchFamily="34" charset="0"/>
              <a:ea typeface="DengXian Light" panose="02010600030101010101" pitchFamily="2" charset="-122"/>
              <a:cs typeface="Angsana New" panose="02020603050405020304" pitchFamily="18" charset="-34"/>
            </a:endParaRPr>
          </a:p>
          <a:p>
            <a:pPr marL="11113" algn="l">
              <a:lnSpc>
                <a:spcPct val="107000"/>
              </a:lnSpc>
              <a:spcAft>
                <a:spcPts val="800"/>
              </a:spcAft>
            </a:pPr>
            <a:r>
              <a:rPr lang="en-NZ" sz="2000" dirty="0">
                <a:solidFill>
                  <a:schemeClr val="bg1"/>
                </a:solidFill>
                <a:effectLst/>
                <a:latin typeface="Avenir Next LT Pro" panose="020B0504020202020204" pitchFamily="34" charset="0"/>
                <a:ea typeface="DengXian" panose="02010600030101010101" pitchFamily="2" charset="-122"/>
                <a:cs typeface="Cordia New" panose="020B0304020202020204" pitchFamily="34" charset="-34"/>
              </a:rPr>
              <a:t>Evaluation Associates | Te Huinga Kākākura Mātauranga can provide ministry funded support directly to you or your staff. </a:t>
            </a:r>
          </a:p>
          <a:p>
            <a:pPr marL="11113" algn="l">
              <a:lnSpc>
                <a:spcPct val="107000"/>
              </a:lnSpc>
              <a:spcAft>
                <a:spcPts val="800"/>
              </a:spcAft>
            </a:pPr>
            <a:endParaRPr lang="en-NZ" sz="2000" dirty="0">
              <a:solidFill>
                <a:schemeClr val="bg1"/>
              </a:solidFill>
              <a:ea typeface="DengXian" panose="02010600030101010101" pitchFamily="2" charset="-122"/>
              <a:cs typeface="Cordia New" panose="020B0304020202020204" pitchFamily="34" charset="-34"/>
            </a:endParaRPr>
          </a:p>
          <a:p>
            <a:pPr marL="11113" algn="l">
              <a:lnSpc>
                <a:spcPct val="107000"/>
              </a:lnSpc>
              <a:spcAft>
                <a:spcPts val="800"/>
              </a:spcAft>
            </a:pPr>
            <a:r>
              <a:rPr lang="en-NZ" sz="2000" dirty="0">
                <a:solidFill>
                  <a:schemeClr val="bg1"/>
                </a:solidFill>
                <a:effectLst/>
                <a:latin typeface="Avenir Next LT Pro" panose="020B0504020202020204" pitchFamily="34" charset="0"/>
                <a:ea typeface="DengXian" panose="02010600030101010101" pitchFamily="2" charset="-122"/>
                <a:cs typeface="Cordia New" panose="020B0304020202020204" pitchFamily="34" charset="-34"/>
              </a:rPr>
              <a:t>If you need support with using e-asTTle, particularly if considering using it with learners at home, please contact us at </a:t>
            </a:r>
            <a:r>
              <a:rPr lang="en-NZ" sz="2000" u="sng" dirty="0">
                <a:solidFill>
                  <a:schemeClr val="bg1"/>
                </a:solidFill>
                <a:effectLst/>
                <a:latin typeface="Avenir Next LT Pro" panose="020B0504020202020204" pitchFamily="34" charset="0"/>
                <a:ea typeface="DengXian" panose="02010600030101010101" pitchFamily="2" charset="-122"/>
                <a:cs typeface="Cordia New" panose="020B0304020202020204" pitchFamily="34" charset="-34"/>
                <a:hlinkClick r:id="rId2">
                  <a:extLst>
                    <a:ext uri="{A12FA001-AC4F-418D-AE19-62706E023703}">
                      <ahyp:hlinkClr xmlns:ahyp="http://schemas.microsoft.com/office/drawing/2018/hyperlinkcolor" val="tx"/>
                    </a:ext>
                  </a:extLst>
                </a:hlinkClick>
              </a:rPr>
              <a:t>info@evaluate.co.nz</a:t>
            </a:r>
            <a:r>
              <a:rPr lang="en-NZ" sz="2000" dirty="0">
                <a:solidFill>
                  <a:schemeClr val="bg1"/>
                </a:solidFill>
                <a:effectLst/>
                <a:latin typeface="Avenir Next LT Pro" panose="020B0504020202020204" pitchFamily="34" charset="0"/>
                <a:ea typeface="DengXian" panose="02010600030101010101" pitchFamily="2" charset="-122"/>
                <a:cs typeface="Cordia New" panose="020B0304020202020204" pitchFamily="34" charset="-34"/>
              </a:rPr>
              <a:t> and someone will be in touch. </a:t>
            </a:r>
            <a:endParaRPr lang="en-NZ" sz="2000" dirty="0">
              <a:solidFill>
                <a:schemeClr val="bg1"/>
              </a:solidFill>
              <a:effectLst/>
              <a:latin typeface="Calibri" panose="020F0502020204030204" pitchFamily="34" charset="0"/>
              <a:ea typeface="DengXian" panose="02010600030101010101" pitchFamily="2" charset="-122"/>
              <a:cs typeface="Cordia New" panose="020B0304020202020204" pitchFamily="34" charset="-34"/>
            </a:endParaRPr>
          </a:p>
        </p:txBody>
      </p:sp>
      <p:sp>
        <p:nvSpPr>
          <p:cNvPr id="5" name="Title 4">
            <a:extLst>
              <a:ext uri="{FF2B5EF4-FFF2-40B4-BE49-F238E27FC236}">
                <a16:creationId xmlns:a16="http://schemas.microsoft.com/office/drawing/2014/main" id="{6DC9ABA2-560A-46F8-9222-BF4B3DB96D6C}"/>
              </a:ext>
            </a:extLst>
          </p:cNvPr>
          <p:cNvSpPr>
            <a:spLocks noGrp="1"/>
          </p:cNvSpPr>
          <p:nvPr>
            <p:ph type="title" idx="4294967295"/>
          </p:nvPr>
        </p:nvSpPr>
        <p:spPr>
          <a:xfrm>
            <a:off x="1176338" y="349250"/>
            <a:ext cx="9683750" cy="952500"/>
          </a:xfrm>
        </p:spPr>
        <p:txBody>
          <a:bodyPr>
            <a:normAutofit/>
          </a:bodyPr>
          <a:lstStyle/>
          <a:p>
            <a:pPr>
              <a:lnSpc>
                <a:spcPct val="107000"/>
              </a:lnSpc>
              <a:spcBef>
                <a:spcPts val="200"/>
              </a:spcBef>
            </a:pPr>
            <a:r>
              <a:rPr lang="en-NZ" sz="4000" dirty="0">
                <a:solidFill>
                  <a:schemeClr val="bg1"/>
                </a:solidFill>
              </a:rPr>
              <a:t>Need support?</a:t>
            </a:r>
          </a:p>
        </p:txBody>
      </p:sp>
    </p:spTree>
    <p:extLst>
      <p:ext uri="{BB962C8B-B14F-4D97-AF65-F5344CB8AC3E}">
        <p14:creationId xmlns:p14="http://schemas.microsoft.com/office/powerpoint/2010/main" val="3169599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14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1FF098-2529-424F-8530-6E13CE1123F9}"/>
              </a:ext>
            </a:extLst>
          </p:cNvPr>
          <p:cNvSpPr>
            <a:spLocks noGrp="1"/>
          </p:cNvSpPr>
          <p:nvPr>
            <p:ph type="title"/>
          </p:nvPr>
        </p:nvSpPr>
        <p:spPr>
          <a:xfrm>
            <a:off x="0" y="1563972"/>
            <a:ext cx="12192000" cy="1325563"/>
          </a:xfrm>
        </p:spPr>
        <p:txBody>
          <a:bodyPr>
            <a:normAutofit fontScale="90000"/>
          </a:bodyPr>
          <a:lstStyle/>
          <a:p>
            <a:r>
              <a:rPr lang="en-GB" dirty="0">
                <a:latin typeface="Avenir Next LT Pro Demi"/>
              </a:rPr>
              <a:t>Preparation for e-asTTle </a:t>
            </a:r>
            <a:br>
              <a:rPr lang="en-GB" dirty="0">
                <a:latin typeface="Avenir Next LT Pro Demi"/>
              </a:rPr>
            </a:br>
            <a:r>
              <a:rPr lang="en-GB" dirty="0">
                <a:latin typeface="Avenir Next LT Pro Demi"/>
              </a:rPr>
              <a:t>with </a:t>
            </a:r>
            <a:br>
              <a:rPr lang="en-GB" dirty="0">
                <a:latin typeface="Avenir Next LT Pro Demi"/>
              </a:rPr>
            </a:br>
            <a:r>
              <a:rPr lang="en-GB" dirty="0">
                <a:latin typeface="Avenir Next LT Pro Demi"/>
              </a:rPr>
              <a:t>learners at home</a:t>
            </a:r>
            <a:endParaRPr lang="en-NZ" dirty="0">
              <a:latin typeface="Avenir Next LT Pro Demi"/>
            </a:endParaRPr>
          </a:p>
        </p:txBody>
      </p:sp>
      <p:sp>
        <p:nvSpPr>
          <p:cNvPr id="9" name="TextBox 8">
            <a:extLst>
              <a:ext uri="{FF2B5EF4-FFF2-40B4-BE49-F238E27FC236}">
                <a16:creationId xmlns:a16="http://schemas.microsoft.com/office/drawing/2014/main" id="{A4A9E272-D79D-4232-9A05-212D35E6201A}"/>
              </a:ext>
            </a:extLst>
          </p:cNvPr>
          <p:cNvSpPr txBox="1"/>
          <p:nvPr/>
        </p:nvSpPr>
        <p:spPr>
          <a:xfrm>
            <a:off x="903383" y="3886200"/>
            <a:ext cx="10372071" cy="830997"/>
          </a:xfrm>
          <a:prstGeom prst="rect">
            <a:avLst/>
          </a:prstGeom>
          <a:noFill/>
        </p:spPr>
        <p:txBody>
          <a:bodyPr wrap="square" lIns="91440" tIns="45720" rIns="91440" bIns="45720" rtlCol="0" anchor="t">
            <a:spAutoFit/>
          </a:bodyPr>
          <a:lstStyle/>
          <a:p>
            <a:pPr algn="ctr"/>
            <a:r>
              <a:rPr lang="en-NZ" sz="2400" b="1" dirty="0">
                <a:solidFill>
                  <a:srgbClr val="F7931D"/>
                </a:solidFill>
                <a:effectLst/>
                <a:latin typeface="Avenir Next LT Pro Demi"/>
                <a:ea typeface="Calibri" panose="020F0502020204030204" pitchFamily="34" charset="0"/>
                <a:cs typeface="Arial"/>
              </a:rPr>
              <a:t>e-asTTle has two modes of test administration, online and paper-based</a:t>
            </a:r>
            <a:r>
              <a:rPr lang="en-NZ" sz="2400" b="1" dirty="0">
                <a:solidFill>
                  <a:srgbClr val="F7931D"/>
                </a:solidFill>
                <a:latin typeface="Avenir Next LT Pro Demi"/>
                <a:ea typeface="Calibri" panose="020F0502020204030204" pitchFamily="34" charset="0"/>
                <a:cs typeface="Arial"/>
              </a:rPr>
              <a:t>.</a:t>
            </a:r>
            <a:endParaRPr lang="en-NZ" sz="2400" b="1" dirty="0">
              <a:solidFill>
                <a:srgbClr val="F7931D"/>
              </a:solidFill>
              <a:latin typeface="Avenir Next LT Pro Demi" panose="020B0704020202020204" pitchFamily="34" charset="0"/>
              <a:ea typeface="Calibri" panose="020F0502020204030204" pitchFamily="34" charset="0"/>
              <a:cs typeface="Arial"/>
            </a:endParaRPr>
          </a:p>
          <a:p>
            <a:pPr algn="ctr"/>
            <a:r>
              <a:rPr lang="en-NZ" sz="2400" b="1" dirty="0">
                <a:solidFill>
                  <a:srgbClr val="F7931D"/>
                </a:solidFill>
                <a:latin typeface="Avenir Next LT Pro Demi"/>
                <a:cs typeface="Arial"/>
              </a:rPr>
              <a:t>Both options will be covered in the following slides.</a:t>
            </a:r>
          </a:p>
        </p:txBody>
      </p:sp>
      <p:sp>
        <p:nvSpPr>
          <p:cNvPr id="10" name="TextBox 9">
            <a:extLst>
              <a:ext uri="{FF2B5EF4-FFF2-40B4-BE49-F238E27FC236}">
                <a16:creationId xmlns:a16="http://schemas.microsoft.com/office/drawing/2014/main" id="{C79DE46D-B04E-4509-97A3-7CA7AB10D938}"/>
              </a:ext>
            </a:extLst>
          </p:cNvPr>
          <p:cNvSpPr txBox="1"/>
          <p:nvPr/>
        </p:nvSpPr>
        <p:spPr>
          <a:xfrm>
            <a:off x="6581104" y="4765183"/>
            <a:ext cx="1918952" cy="122349"/>
          </a:xfrm>
          <a:prstGeom prst="rect">
            <a:avLst/>
          </a:prstGeom>
          <a:noFill/>
        </p:spPr>
        <p:txBody>
          <a:bodyPr wrap="square" rtlCol="0">
            <a:spAutoFit/>
          </a:bodyPr>
          <a:lstStyle/>
          <a:p>
            <a:endParaRPr lang="en-NZ" dirty="0"/>
          </a:p>
        </p:txBody>
      </p:sp>
    </p:spTree>
    <p:extLst>
      <p:ext uri="{BB962C8B-B14F-4D97-AF65-F5344CB8AC3E}">
        <p14:creationId xmlns:p14="http://schemas.microsoft.com/office/powerpoint/2010/main" val="28426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120C7-044C-44CD-973A-E14F659AF338}"/>
              </a:ext>
            </a:extLst>
          </p:cNvPr>
          <p:cNvSpPr>
            <a:spLocks noGrp="1"/>
          </p:cNvSpPr>
          <p:nvPr>
            <p:ph type="body" sz="quarter" idx="14"/>
          </p:nvPr>
        </p:nvSpPr>
        <p:spPr>
          <a:xfrm>
            <a:off x="652575" y="1609725"/>
            <a:ext cx="11196525" cy="4819649"/>
          </a:xfrm>
        </p:spPr>
        <p:txBody>
          <a:bodyPr/>
          <a:lstStyle/>
          <a:p>
            <a:r>
              <a:rPr lang="en-GB" sz="2000" dirty="0"/>
              <a:t>Firstly, inform the student and whānau about the purpose of the intended testing. This should particularly focus on the low stakes nature of the assessment, and the need for teachers to get good data to understand where a student is at with his/her learning. </a:t>
            </a:r>
            <a:r>
              <a:rPr lang="en-GB" sz="2000" b="0" dirty="0">
                <a:solidFill>
                  <a:schemeClr val="tx2"/>
                </a:solidFill>
              </a:rPr>
              <a:t>Points to communicate to both students and whānau include:</a:t>
            </a:r>
          </a:p>
          <a:p>
            <a:pPr>
              <a:spcAft>
                <a:spcPts val="0"/>
              </a:spcAft>
            </a:pPr>
            <a:endParaRPr lang="en-GB" sz="1000" b="0" dirty="0">
              <a:solidFill>
                <a:schemeClr val="tx2"/>
              </a:solidFill>
            </a:endParaRPr>
          </a:p>
          <a:p>
            <a:pPr marL="285750" indent="-285750" algn="l">
              <a:buFont typeface="Arial" panose="020B0604020202020204" pitchFamily="34" charset="0"/>
              <a:buChar char="•"/>
            </a:pPr>
            <a:r>
              <a:rPr lang="en-GB" sz="2000" b="0" dirty="0">
                <a:solidFill>
                  <a:schemeClr val="tx2"/>
                </a:solidFill>
              </a:rPr>
              <a:t>try to complete the assessment in a quiet uninterrupted space </a:t>
            </a:r>
          </a:p>
          <a:p>
            <a:pPr marL="285750" indent="-285750" algn="l">
              <a:buFont typeface="Arial" panose="020B0604020202020204" pitchFamily="34" charset="0"/>
              <a:buChar char="•"/>
            </a:pPr>
            <a:r>
              <a:rPr lang="en-GB" sz="2000" b="0" dirty="0">
                <a:solidFill>
                  <a:schemeClr val="tx2"/>
                </a:solidFill>
              </a:rPr>
              <a:t>try hard</a:t>
            </a:r>
          </a:p>
          <a:p>
            <a:pPr marL="285750" indent="-285750" algn="l">
              <a:buFont typeface="Arial" panose="020B0604020202020204" pitchFamily="34" charset="0"/>
              <a:buChar char="•"/>
            </a:pPr>
            <a:r>
              <a:rPr lang="en-GB" sz="2000" b="0" dirty="0">
                <a:solidFill>
                  <a:schemeClr val="tx2"/>
                </a:solidFill>
              </a:rPr>
              <a:t>avoid getting assistance from others as it is your learning </a:t>
            </a:r>
          </a:p>
          <a:p>
            <a:pPr marL="285750" indent="-285750" algn="l">
              <a:buFont typeface="Arial" panose="020B0604020202020204" pitchFamily="34" charset="0"/>
              <a:buChar char="•"/>
            </a:pPr>
            <a:r>
              <a:rPr lang="en-GB" sz="2000" b="0" dirty="0">
                <a:solidFill>
                  <a:schemeClr val="tx2"/>
                </a:solidFill>
              </a:rPr>
              <a:t>don’t use the internet or other tools to work out the answers. </a:t>
            </a:r>
          </a:p>
          <a:p>
            <a:pPr algn="l"/>
            <a:r>
              <a:rPr lang="en-GB" sz="2000" b="0" dirty="0">
                <a:solidFill>
                  <a:schemeClr val="tx2"/>
                </a:solidFill>
              </a:rPr>
              <a:t>If this is communicated well, students are more likely to  complete the assessment independently and to the best of their ability.</a:t>
            </a:r>
          </a:p>
          <a:p>
            <a:endParaRPr lang="en-GB" sz="2000" dirty="0"/>
          </a:p>
          <a:p>
            <a:endParaRPr lang="en-GB" sz="2000" dirty="0"/>
          </a:p>
          <a:p>
            <a:endParaRPr lang="en-NZ" dirty="0"/>
          </a:p>
        </p:txBody>
      </p:sp>
      <p:sp>
        <p:nvSpPr>
          <p:cNvPr id="5" name="Title 4">
            <a:extLst>
              <a:ext uri="{FF2B5EF4-FFF2-40B4-BE49-F238E27FC236}">
                <a16:creationId xmlns:a16="http://schemas.microsoft.com/office/drawing/2014/main" id="{0F61F14E-8038-4802-9786-54515EB185D7}"/>
              </a:ext>
            </a:extLst>
          </p:cNvPr>
          <p:cNvSpPr>
            <a:spLocks noGrp="1"/>
          </p:cNvSpPr>
          <p:nvPr>
            <p:ph type="title"/>
          </p:nvPr>
        </p:nvSpPr>
        <p:spPr/>
        <p:txBody>
          <a:bodyPr/>
          <a:lstStyle/>
          <a:p>
            <a:r>
              <a:rPr lang="en-NZ" dirty="0"/>
              <a:t>Sharing the purpose</a:t>
            </a:r>
          </a:p>
        </p:txBody>
      </p:sp>
    </p:spTree>
    <p:extLst>
      <p:ext uri="{BB962C8B-B14F-4D97-AF65-F5344CB8AC3E}">
        <p14:creationId xmlns:p14="http://schemas.microsoft.com/office/powerpoint/2010/main" val="1281976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91007C-5C60-48E7-B8A6-E337B3F20E73}"/>
              </a:ext>
            </a:extLst>
          </p:cNvPr>
          <p:cNvSpPr>
            <a:spLocks noGrp="1"/>
          </p:cNvSpPr>
          <p:nvPr>
            <p:ph type="body" sz="quarter" idx="14"/>
          </p:nvPr>
        </p:nvSpPr>
        <p:spPr>
          <a:xfrm>
            <a:off x="620378" y="1513199"/>
            <a:ext cx="10859630" cy="4612179"/>
          </a:xfrm>
        </p:spPr>
        <p:txBody>
          <a:bodyPr numCol="1">
            <a:normAutofit fontScale="85000" lnSpcReduction="20000"/>
          </a:bodyPr>
          <a:lstStyle/>
          <a:p>
            <a:pPr marL="296863" indent="-285750">
              <a:buFont typeface="Arial" panose="020B0604020202020204" pitchFamily="34" charset="0"/>
              <a:buChar char="•"/>
            </a:pPr>
            <a:r>
              <a:rPr lang="en-GB" sz="2400" dirty="0"/>
              <a:t>The advice for assigning tests for students at home does not differ to normal school testing. </a:t>
            </a:r>
          </a:p>
          <a:p>
            <a:pPr marL="296863" indent="-285750">
              <a:buFont typeface="Arial" panose="020B0604020202020204" pitchFamily="34" charset="0"/>
              <a:buChar char="•"/>
            </a:pPr>
            <a:r>
              <a:rPr lang="en-NZ" sz="2400" dirty="0"/>
              <a:t>To get the best possible data students should be given a challenging test for their current ability. This means a student will have some success, but also get some answers wrong. </a:t>
            </a:r>
          </a:p>
          <a:p>
            <a:pPr marL="296863" indent="-285750">
              <a:buFont typeface="Arial" panose="020B0604020202020204" pitchFamily="34" charset="0"/>
              <a:buChar char="•"/>
            </a:pPr>
            <a:r>
              <a:rPr lang="en-NZ" sz="2400" dirty="0"/>
              <a:t>To achieve this, create a group of tests of different difficulty. You can find more out about </a:t>
            </a:r>
            <a:r>
              <a:rPr lang="en-NZ" sz="2400" dirty="0">
                <a:hlinkClick r:id="rId3"/>
              </a:rPr>
              <a:t>creating effective tests here</a:t>
            </a:r>
            <a:r>
              <a:rPr lang="en-NZ" sz="2400" dirty="0"/>
              <a:t>. </a:t>
            </a:r>
          </a:p>
          <a:p>
            <a:pPr marL="296863" indent="-285750">
              <a:buFont typeface="Arial" panose="020B0604020202020204" pitchFamily="34" charset="0"/>
              <a:buChar char="•"/>
            </a:pPr>
            <a:r>
              <a:rPr lang="en-GB" sz="2400" dirty="0"/>
              <a:t>You may consider reducing the test time for tests at home. For example, if you normally create 45-minute tests, you may find you get more dependable results for home-based testing by only setting 30-minute tests.</a:t>
            </a:r>
          </a:p>
          <a:p>
            <a:endParaRPr lang="en-GB" sz="2400" i="1" dirty="0"/>
          </a:p>
          <a:p>
            <a:pPr>
              <a:lnSpc>
                <a:spcPct val="107000"/>
              </a:lnSpc>
              <a:spcAft>
                <a:spcPts val="800"/>
              </a:spcAft>
            </a:pPr>
            <a:r>
              <a:rPr lang="en-NZ" sz="2100" i="1" dirty="0">
                <a:effectLst/>
                <a:latin typeface="Avenir Next LT Pro" panose="020B0504020202020204" pitchFamily="34" charset="0"/>
                <a:ea typeface="DengXian" panose="02010600030101010101" pitchFamily="2" charset="-122"/>
                <a:cs typeface="Cordia New" panose="020B0304020202020204" pitchFamily="34" charset="-34"/>
              </a:rPr>
              <a:t>*** Please note that not every teacher needs to make tests. If a teacher or a small group of teachers make a set of tests they can be used by any teacher within your school. This is far more efficient and better for collating data than everyone making their own set of tests.</a:t>
            </a:r>
            <a:endParaRPr lang="en-NZ" sz="2100" i="1" dirty="0">
              <a:effectLst/>
              <a:latin typeface="Calibri" panose="020F0502020204030204" pitchFamily="34" charset="0"/>
              <a:ea typeface="DengXian" panose="02010600030101010101" pitchFamily="2" charset="-122"/>
              <a:cs typeface="Cordia New" panose="020B0304020202020204" pitchFamily="34" charset="-34"/>
            </a:endParaRPr>
          </a:p>
          <a:p>
            <a:endParaRPr lang="en-GB" dirty="0"/>
          </a:p>
          <a:p>
            <a:endParaRPr lang="en-NZ" dirty="0"/>
          </a:p>
        </p:txBody>
      </p:sp>
      <p:sp>
        <p:nvSpPr>
          <p:cNvPr id="5" name="Title 4">
            <a:extLst>
              <a:ext uri="{FF2B5EF4-FFF2-40B4-BE49-F238E27FC236}">
                <a16:creationId xmlns:a16="http://schemas.microsoft.com/office/drawing/2014/main" id="{95B3395E-B799-41B9-9084-F34C4643B1A2}"/>
              </a:ext>
            </a:extLst>
          </p:cNvPr>
          <p:cNvSpPr>
            <a:spLocks noGrp="1"/>
          </p:cNvSpPr>
          <p:nvPr>
            <p:ph type="title"/>
          </p:nvPr>
        </p:nvSpPr>
        <p:spPr/>
        <p:txBody>
          <a:bodyPr>
            <a:normAutofit/>
          </a:bodyPr>
          <a:lstStyle/>
          <a:p>
            <a:r>
              <a:rPr lang="en-NZ" dirty="0"/>
              <a:t>Differentiated testing</a:t>
            </a:r>
          </a:p>
        </p:txBody>
      </p:sp>
    </p:spTree>
    <p:extLst>
      <p:ext uri="{BB962C8B-B14F-4D97-AF65-F5344CB8AC3E}">
        <p14:creationId xmlns:p14="http://schemas.microsoft.com/office/powerpoint/2010/main" val="238520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B512FB-3B25-43BF-A488-47DD8C7A9C5A}"/>
              </a:ext>
            </a:extLst>
          </p:cNvPr>
          <p:cNvSpPr>
            <a:spLocks noGrp="1"/>
          </p:cNvSpPr>
          <p:nvPr>
            <p:ph type="body" sz="quarter" idx="14"/>
          </p:nvPr>
        </p:nvSpPr>
        <p:spPr>
          <a:xfrm>
            <a:off x="565608" y="1520328"/>
            <a:ext cx="10791981" cy="4726236"/>
          </a:xfrm>
        </p:spPr>
        <p:txBody>
          <a:bodyPr/>
          <a:lstStyle/>
          <a:p>
            <a:r>
              <a:rPr lang="en-GB" sz="2000" dirty="0"/>
              <a:t>Customised tests are normally recommended over adaptive tests as they: </a:t>
            </a:r>
          </a:p>
          <a:p>
            <a:pPr marL="296863" indent="-285750">
              <a:buFont typeface="Arial" panose="020B0604020202020204" pitchFamily="34" charset="0"/>
              <a:buChar char="•"/>
            </a:pPr>
            <a:r>
              <a:rPr lang="en-NZ" sz="2000" dirty="0"/>
              <a:t>provide greater control over test creation </a:t>
            </a:r>
          </a:p>
          <a:p>
            <a:pPr marL="296863" indent="-285750">
              <a:buFont typeface="Arial" panose="020B0604020202020204" pitchFamily="34" charset="0"/>
              <a:buChar char="•"/>
            </a:pPr>
            <a:r>
              <a:rPr lang="en-GB" sz="2000" dirty="0"/>
              <a:t>they tend to generate more dependable results</a:t>
            </a:r>
          </a:p>
          <a:p>
            <a:pPr marL="296863" indent="-285750">
              <a:buFont typeface="Arial" panose="020B0604020202020204" pitchFamily="34" charset="0"/>
              <a:buChar char="•"/>
            </a:pPr>
            <a:r>
              <a:rPr lang="en-GB" sz="2000" dirty="0"/>
              <a:t>provide more information to a teacher as all questions can be seen both prior to and after testing.</a:t>
            </a:r>
          </a:p>
          <a:p>
            <a:pPr marL="296863" indent="-285750">
              <a:buFont typeface="Arial" panose="020B0604020202020204" pitchFamily="34" charset="0"/>
              <a:buChar char="•"/>
            </a:pPr>
            <a:endParaRPr lang="en-GB" sz="2000" dirty="0"/>
          </a:p>
          <a:p>
            <a:r>
              <a:rPr lang="en-GB" sz="2000" dirty="0"/>
              <a:t>Customised testing is also a good option if you want to control when the reports are seen. </a:t>
            </a:r>
          </a:p>
          <a:p>
            <a:pPr marL="354013" indent="-342900">
              <a:buFont typeface="Arial" panose="020B0604020202020204" pitchFamily="34" charset="0"/>
              <a:buChar char="•"/>
            </a:pPr>
            <a:r>
              <a:rPr lang="en-GB" sz="2000" dirty="0"/>
              <a:t>Reports will only be viewable once all open-ended questions are marked by the teacher. </a:t>
            </a:r>
          </a:p>
          <a:p>
            <a:pPr marL="354013" indent="-342900">
              <a:buFont typeface="Arial" panose="020B0604020202020204" pitchFamily="34" charset="0"/>
              <a:buChar char="•"/>
            </a:pPr>
            <a:r>
              <a:rPr lang="en-GB" sz="2000" dirty="0"/>
              <a:t>If you want students to see their results straight away, adaptive testing will enable this as only closed questions are asked.  </a:t>
            </a:r>
          </a:p>
          <a:p>
            <a:endParaRPr lang="en-NZ" dirty="0"/>
          </a:p>
        </p:txBody>
      </p:sp>
      <p:sp>
        <p:nvSpPr>
          <p:cNvPr id="5" name="Title 4">
            <a:extLst>
              <a:ext uri="{FF2B5EF4-FFF2-40B4-BE49-F238E27FC236}">
                <a16:creationId xmlns:a16="http://schemas.microsoft.com/office/drawing/2014/main" id="{CFA40681-BCFF-4CAB-8864-AD0405735965}"/>
              </a:ext>
            </a:extLst>
          </p:cNvPr>
          <p:cNvSpPr>
            <a:spLocks noGrp="1"/>
          </p:cNvSpPr>
          <p:nvPr>
            <p:ph type="title"/>
          </p:nvPr>
        </p:nvSpPr>
        <p:spPr/>
        <p:txBody>
          <a:bodyPr>
            <a:normAutofit/>
          </a:bodyPr>
          <a:lstStyle/>
          <a:p>
            <a:r>
              <a:rPr lang="en-NZ" dirty="0"/>
              <a:t>Customised or adaptive tests?</a:t>
            </a:r>
          </a:p>
        </p:txBody>
      </p:sp>
    </p:spTree>
    <p:extLst>
      <p:ext uri="{BB962C8B-B14F-4D97-AF65-F5344CB8AC3E}">
        <p14:creationId xmlns:p14="http://schemas.microsoft.com/office/powerpoint/2010/main" val="221191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7D8854-9F4A-4A88-B565-54A7FD3E6DCB}"/>
              </a:ext>
            </a:extLst>
          </p:cNvPr>
          <p:cNvSpPr>
            <a:spLocks noGrp="1"/>
          </p:cNvSpPr>
          <p:nvPr>
            <p:ph type="body" sz="quarter" idx="14"/>
          </p:nvPr>
        </p:nvSpPr>
        <p:spPr>
          <a:xfrm>
            <a:off x="565608" y="1629110"/>
            <a:ext cx="10703406" cy="4231863"/>
          </a:xfrm>
        </p:spPr>
        <p:txBody>
          <a:bodyPr/>
          <a:lstStyle/>
          <a:p>
            <a:pPr marL="354013" indent="-342900">
              <a:buFont typeface="Arial" panose="020B0604020202020204" pitchFamily="34" charset="0"/>
              <a:buChar char="•"/>
            </a:pPr>
            <a:r>
              <a:rPr lang="en-GB" dirty="0"/>
              <a:t>It is assumed you already know about individual student access to the internet and devices. There is </a:t>
            </a:r>
            <a:r>
              <a:rPr lang="en-GB" dirty="0">
                <a:hlinkClick r:id="rId3"/>
              </a:rPr>
              <a:t>guidance on suitable devices here</a:t>
            </a:r>
            <a:r>
              <a:rPr lang="en-GB" dirty="0"/>
              <a:t>.</a:t>
            </a:r>
          </a:p>
          <a:p>
            <a:pPr marL="354013" indent="-342900">
              <a:buFont typeface="Arial" panose="020B0604020202020204" pitchFamily="34" charset="0"/>
              <a:buChar char="•"/>
            </a:pPr>
            <a:endParaRPr lang="en-GB" dirty="0"/>
          </a:p>
          <a:p>
            <a:pPr marL="354013" indent="-342900">
              <a:buFont typeface="Arial" panose="020B0604020202020204" pitchFamily="34" charset="0"/>
              <a:buChar char="•"/>
            </a:pPr>
            <a:r>
              <a:rPr lang="en-GB" dirty="0"/>
              <a:t>If some students do not have sufficient device or internet access, you may wish to consider paper-based testing. </a:t>
            </a:r>
          </a:p>
          <a:p>
            <a:pPr marL="354013" indent="-342900">
              <a:buFont typeface="Arial" panose="020B0604020202020204" pitchFamily="34" charset="0"/>
              <a:buChar char="•"/>
            </a:pPr>
            <a:endParaRPr lang="en-GB" dirty="0"/>
          </a:p>
          <a:p>
            <a:pPr marL="354013" indent="-342900">
              <a:buFont typeface="Arial" panose="020B0604020202020204" pitchFamily="34" charset="0"/>
              <a:buChar char="•"/>
            </a:pPr>
            <a:r>
              <a:rPr lang="en-GB" dirty="0"/>
              <a:t>An online customised test can be converted to a paper-based test. Guidance for </a:t>
            </a:r>
            <a:r>
              <a:rPr lang="en-GB" dirty="0">
                <a:hlinkClick r:id="rId4"/>
              </a:rPr>
              <a:t>converting and online test to paper can be found here</a:t>
            </a:r>
            <a:r>
              <a:rPr lang="en-GB" dirty="0"/>
              <a:t>.</a:t>
            </a:r>
            <a:endParaRPr lang="en-NZ" dirty="0"/>
          </a:p>
        </p:txBody>
      </p:sp>
      <p:sp>
        <p:nvSpPr>
          <p:cNvPr id="5" name="Title 4">
            <a:extLst>
              <a:ext uri="{FF2B5EF4-FFF2-40B4-BE49-F238E27FC236}">
                <a16:creationId xmlns:a16="http://schemas.microsoft.com/office/drawing/2014/main" id="{F0F7CD7B-D0CC-4DAF-9108-9147A41DEC93}"/>
              </a:ext>
            </a:extLst>
          </p:cNvPr>
          <p:cNvSpPr>
            <a:spLocks noGrp="1"/>
          </p:cNvSpPr>
          <p:nvPr>
            <p:ph type="title"/>
          </p:nvPr>
        </p:nvSpPr>
        <p:spPr/>
        <p:txBody>
          <a:bodyPr>
            <a:normAutofit/>
          </a:bodyPr>
          <a:lstStyle/>
          <a:p>
            <a:r>
              <a:rPr lang="en-NZ" dirty="0"/>
              <a:t>Checking access to e-asTTle</a:t>
            </a:r>
          </a:p>
        </p:txBody>
      </p:sp>
    </p:spTree>
    <p:extLst>
      <p:ext uri="{BB962C8B-B14F-4D97-AF65-F5344CB8AC3E}">
        <p14:creationId xmlns:p14="http://schemas.microsoft.com/office/powerpoint/2010/main" val="357937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13A17A-9C38-4010-B0BC-C036C30FF204}"/>
              </a:ext>
            </a:extLst>
          </p:cNvPr>
          <p:cNvSpPr>
            <a:spLocks noGrp="1"/>
          </p:cNvSpPr>
          <p:nvPr>
            <p:ph type="body" sz="quarter" idx="11"/>
          </p:nvPr>
        </p:nvSpPr>
        <p:spPr>
          <a:xfrm>
            <a:off x="723886" y="1891280"/>
            <a:ext cx="8491424" cy="432747"/>
          </a:xfrm>
        </p:spPr>
        <p:txBody>
          <a:bodyPr/>
          <a:lstStyle/>
          <a:p>
            <a:r>
              <a:rPr lang="en-NZ" sz="2000" dirty="0"/>
              <a:t>https://e-asttle.education.govt.nz/StudentWeb/login</a:t>
            </a:r>
          </a:p>
        </p:txBody>
      </p:sp>
      <p:sp>
        <p:nvSpPr>
          <p:cNvPr id="3" name="Text Placeholder 2">
            <a:extLst>
              <a:ext uri="{FF2B5EF4-FFF2-40B4-BE49-F238E27FC236}">
                <a16:creationId xmlns:a16="http://schemas.microsoft.com/office/drawing/2014/main" id="{9BDDDED2-DE9B-41CA-8D5B-F1987D44B449}"/>
              </a:ext>
            </a:extLst>
          </p:cNvPr>
          <p:cNvSpPr>
            <a:spLocks noGrp="1"/>
          </p:cNvSpPr>
          <p:nvPr>
            <p:ph type="body" sz="quarter" idx="14"/>
          </p:nvPr>
        </p:nvSpPr>
        <p:spPr>
          <a:xfrm>
            <a:off x="659014" y="2528543"/>
            <a:ext cx="7063809" cy="3485642"/>
          </a:xfrm>
        </p:spPr>
        <p:txBody>
          <a:bodyPr>
            <a:normAutofit lnSpcReduction="10000"/>
          </a:bodyPr>
          <a:lstStyle/>
          <a:p>
            <a:pPr marL="354013" indent="-342900">
              <a:buFont typeface="Arial" panose="020B0604020202020204" pitchFamily="34" charset="0"/>
              <a:buChar char="•"/>
            </a:pPr>
            <a:r>
              <a:rPr lang="en-GB" dirty="0"/>
              <a:t>Students will need to know their own username and password. </a:t>
            </a:r>
          </a:p>
          <a:p>
            <a:pPr marL="354013" indent="-342900">
              <a:buFont typeface="Arial" panose="020B0604020202020204" pitchFamily="34" charset="0"/>
              <a:buChar char="•"/>
            </a:pPr>
            <a:r>
              <a:rPr lang="en-GB" dirty="0"/>
              <a:t>This information should be shared individually with students </a:t>
            </a:r>
          </a:p>
          <a:p>
            <a:pPr marL="354013" indent="-342900">
              <a:buFont typeface="Arial" panose="020B0604020202020204" pitchFamily="34" charset="0"/>
              <a:buChar char="•"/>
            </a:pPr>
            <a:r>
              <a:rPr lang="en-GB" dirty="0"/>
              <a:t>If passwords are current and known it is just a matter of checking, prior to testing, that all students can log in. </a:t>
            </a:r>
          </a:p>
          <a:p>
            <a:pPr marL="354013" indent="-342900">
              <a:buFont typeface="Arial" panose="020B0604020202020204" pitchFamily="34" charset="0"/>
              <a:buChar char="•"/>
            </a:pPr>
            <a:r>
              <a:rPr lang="en-GB" dirty="0"/>
              <a:t>If passwords are not known or expired, then resetting of passwords is required. Information on </a:t>
            </a:r>
            <a:r>
              <a:rPr lang="en-GB" dirty="0">
                <a:hlinkClick r:id="rId3"/>
              </a:rPr>
              <a:t>resetting student passwords can be found here.</a:t>
            </a:r>
            <a:endParaRPr lang="en-NZ" dirty="0"/>
          </a:p>
        </p:txBody>
      </p:sp>
      <p:pic>
        <p:nvPicPr>
          <p:cNvPr id="6" name="Content Placeholder 5">
            <a:extLst>
              <a:ext uri="{FF2B5EF4-FFF2-40B4-BE49-F238E27FC236}">
                <a16:creationId xmlns:a16="http://schemas.microsoft.com/office/drawing/2014/main" id="{AC397E32-6A26-4B84-BD77-B9DC8E7B535F}"/>
              </a:ext>
            </a:extLst>
          </p:cNvPr>
          <p:cNvPicPr>
            <a:picLocks noGrp="1" noChangeAspect="1"/>
          </p:cNvPicPr>
          <p:nvPr>
            <p:ph sz="quarter" idx="15"/>
          </p:nvPr>
        </p:nvPicPr>
        <p:blipFill>
          <a:blip r:embed="rId4"/>
          <a:stretch>
            <a:fillRect/>
          </a:stretch>
        </p:blipFill>
        <p:spPr>
          <a:xfrm>
            <a:off x="8220075" y="3197723"/>
            <a:ext cx="3595994" cy="2036119"/>
          </a:xfrm>
          <a:prstGeom prst="rect">
            <a:avLst/>
          </a:prstGeom>
        </p:spPr>
      </p:pic>
      <p:sp>
        <p:nvSpPr>
          <p:cNvPr id="5" name="Title 4">
            <a:extLst>
              <a:ext uri="{FF2B5EF4-FFF2-40B4-BE49-F238E27FC236}">
                <a16:creationId xmlns:a16="http://schemas.microsoft.com/office/drawing/2014/main" id="{AB7BD32D-2EE7-4D06-9785-685956F17D51}"/>
              </a:ext>
            </a:extLst>
          </p:cNvPr>
          <p:cNvSpPr>
            <a:spLocks noGrp="1"/>
          </p:cNvSpPr>
          <p:nvPr>
            <p:ph type="title"/>
          </p:nvPr>
        </p:nvSpPr>
        <p:spPr/>
        <p:txBody>
          <a:bodyPr/>
          <a:lstStyle/>
          <a:p>
            <a:r>
              <a:rPr lang="en-NZ" dirty="0"/>
              <a:t>Student passwords</a:t>
            </a:r>
          </a:p>
        </p:txBody>
      </p:sp>
      <p:sp>
        <p:nvSpPr>
          <p:cNvPr id="7" name="TextBox 6">
            <a:extLst>
              <a:ext uri="{FF2B5EF4-FFF2-40B4-BE49-F238E27FC236}">
                <a16:creationId xmlns:a16="http://schemas.microsoft.com/office/drawing/2014/main" id="{7207AD82-2BFA-421F-8E66-CB5E762FCAE1}"/>
              </a:ext>
            </a:extLst>
          </p:cNvPr>
          <p:cNvSpPr txBox="1"/>
          <p:nvPr/>
        </p:nvSpPr>
        <p:spPr>
          <a:xfrm>
            <a:off x="5637727" y="2971800"/>
            <a:ext cx="914400" cy="914400"/>
          </a:xfrm>
          <a:prstGeom prst="rect">
            <a:avLst/>
          </a:prstGeom>
          <a:noFill/>
        </p:spPr>
        <p:txBody>
          <a:bodyPr wrap="square" rtlCol="0">
            <a:spAutoFit/>
          </a:bodyPr>
          <a:lstStyle/>
          <a:p>
            <a:endParaRPr lang="en-NZ" dirty="0"/>
          </a:p>
        </p:txBody>
      </p:sp>
      <p:sp>
        <p:nvSpPr>
          <p:cNvPr id="8" name="TextBox 7">
            <a:extLst>
              <a:ext uri="{FF2B5EF4-FFF2-40B4-BE49-F238E27FC236}">
                <a16:creationId xmlns:a16="http://schemas.microsoft.com/office/drawing/2014/main" id="{9B1F0543-DB9B-493A-A987-EE4DFD270B56}"/>
              </a:ext>
            </a:extLst>
          </p:cNvPr>
          <p:cNvSpPr txBox="1"/>
          <p:nvPr/>
        </p:nvSpPr>
        <p:spPr>
          <a:xfrm>
            <a:off x="659014" y="1511438"/>
            <a:ext cx="7776648" cy="369332"/>
          </a:xfrm>
          <a:prstGeom prst="rect">
            <a:avLst/>
          </a:prstGeom>
          <a:noFill/>
        </p:spPr>
        <p:txBody>
          <a:bodyPr wrap="square" rtlCol="0">
            <a:spAutoFit/>
          </a:bodyPr>
          <a:lstStyle/>
          <a:p>
            <a:r>
              <a:rPr lang="en-GB" dirty="0">
                <a:latin typeface="+mj-lt"/>
              </a:rPr>
              <a:t>If testing online, all students will need access to log in at this address:</a:t>
            </a:r>
          </a:p>
        </p:txBody>
      </p:sp>
      <p:sp>
        <p:nvSpPr>
          <p:cNvPr id="4" name="TextBox 3">
            <a:extLst>
              <a:ext uri="{FF2B5EF4-FFF2-40B4-BE49-F238E27FC236}">
                <a16:creationId xmlns:a16="http://schemas.microsoft.com/office/drawing/2014/main" id="{0EB5CF62-97B8-47AC-9051-7351A9A43452}"/>
              </a:ext>
            </a:extLst>
          </p:cNvPr>
          <p:cNvSpPr txBox="1"/>
          <p:nvPr/>
        </p:nvSpPr>
        <p:spPr>
          <a:xfrm>
            <a:off x="8220075" y="5233842"/>
            <a:ext cx="3595994" cy="307777"/>
          </a:xfrm>
          <a:prstGeom prst="rect">
            <a:avLst/>
          </a:prstGeom>
          <a:noFill/>
        </p:spPr>
        <p:txBody>
          <a:bodyPr wrap="square" rtlCol="0">
            <a:spAutoFit/>
          </a:bodyPr>
          <a:lstStyle/>
          <a:p>
            <a:pPr algn="ctr"/>
            <a:r>
              <a:rPr lang="en-NZ" sz="1400" dirty="0">
                <a:solidFill>
                  <a:srgbClr val="004161"/>
                </a:solidFill>
                <a:latin typeface="Avenir Next LT Pro" panose="020B0504020202020204" pitchFamily="34" charset="0"/>
              </a:rPr>
              <a:t>The e-asTTle student login page</a:t>
            </a:r>
          </a:p>
        </p:txBody>
      </p:sp>
    </p:spTree>
    <p:extLst>
      <p:ext uri="{BB962C8B-B14F-4D97-AF65-F5344CB8AC3E}">
        <p14:creationId xmlns:p14="http://schemas.microsoft.com/office/powerpoint/2010/main" val="1189745863"/>
      </p:ext>
    </p:extLst>
  </p:cSld>
  <p:clrMapOvr>
    <a:masterClrMapping/>
  </p:clrMapOvr>
</p:sld>
</file>

<file path=ppt/theme/theme1.xml><?xml version="1.0" encoding="utf-8"?>
<a:theme xmlns:a="http://schemas.openxmlformats.org/drawingml/2006/main" name="Instructions for use - internal only">
  <a:themeElements>
    <a:clrScheme name="Company colour scheme">
      <a:dk1>
        <a:srgbClr val="000000"/>
      </a:dk1>
      <a:lt1>
        <a:srgbClr val="FFFFFF"/>
      </a:lt1>
      <a:dk2>
        <a:srgbClr val="004161"/>
      </a:dk2>
      <a:lt2>
        <a:srgbClr val="0090C1"/>
      </a:lt2>
      <a:accent1>
        <a:srgbClr val="F7931D"/>
      </a:accent1>
      <a:accent2>
        <a:srgbClr val="F37020"/>
      </a:accent2>
      <a:accent3>
        <a:srgbClr val="C4C4C4"/>
      </a:accent3>
      <a:accent4>
        <a:srgbClr val="545454"/>
      </a:accent4>
      <a:accent5>
        <a:srgbClr val="96BDDB"/>
      </a:accent5>
      <a:accent6>
        <a:srgbClr val="FDC88B"/>
      </a:accent6>
      <a:hlink>
        <a:srgbClr val="F37021"/>
      </a:hlink>
      <a:folHlink>
        <a:srgbClr val="0090C1"/>
      </a:folHlink>
    </a:clrScheme>
    <a:fontScheme name="Custom 1">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 PPT template" id="{9ACB1466-C251-4733-AD2D-1E9907636288}" vid="{BC4EB7FB-EE38-4DB5-B557-F82376721CD4}"/>
    </a:ext>
  </a:extLst>
</a:theme>
</file>

<file path=ppt/theme/theme10.xml><?xml version="1.0" encoding="utf-8"?>
<a:theme xmlns:a="http://schemas.openxmlformats.org/drawingml/2006/main" name="1_Full set of slides">
  <a:themeElements>
    <a:clrScheme name="Custom 1 1">
      <a:dk1>
        <a:srgbClr val="000000"/>
      </a:dk1>
      <a:lt1>
        <a:srgbClr val="FFFFFF"/>
      </a:lt1>
      <a:dk2>
        <a:srgbClr val="004161"/>
      </a:dk2>
      <a:lt2>
        <a:srgbClr val="0090C1"/>
      </a:lt2>
      <a:accent1>
        <a:srgbClr val="F7931D"/>
      </a:accent1>
      <a:accent2>
        <a:srgbClr val="F37020"/>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venir Next LT Pro"/>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 PPT template" id="{9ACB1466-C251-4733-AD2D-1E9907636288}" vid="{D8402B81-E0F9-4E7A-95FC-C1227FB4AD3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nd subtitle slides">
  <a:themeElements>
    <a:clrScheme name="Custom 1 1">
      <a:dk1>
        <a:srgbClr val="000000"/>
      </a:dk1>
      <a:lt1>
        <a:srgbClr val="FFFFFF"/>
      </a:lt1>
      <a:dk2>
        <a:srgbClr val="004161"/>
      </a:dk2>
      <a:lt2>
        <a:srgbClr val="0090C1"/>
      </a:lt2>
      <a:accent1>
        <a:srgbClr val="F7931D"/>
      </a:accent1>
      <a:accent2>
        <a:srgbClr val="F37020"/>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venir Next LT Pro"/>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 PPT template" id="{9ACB1466-C251-4733-AD2D-1E9907636288}" vid="{8D1EC9F7-4B8D-4158-A89A-CB6A0007888D}"/>
    </a:ext>
  </a:extLst>
</a:theme>
</file>

<file path=ppt/theme/theme3.xml><?xml version="1.0" encoding="utf-8"?>
<a:theme xmlns:a="http://schemas.openxmlformats.org/drawingml/2006/main" name="Karakia slides">
  <a:themeElements>
    <a:clrScheme name="Custom 1 1">
      <a:dk1>
        <a:srgbClr val="000000"/>
      </a:dk1>
      <a:lt1>
        <a:srgbClr val="FFFFFF"/>
      </a:lt1>
      <a:dk2>
        <a:srgbClr val="004161"/>
      </a:dk2>
      <a:lt2>
        <a:srgbClr val="0090C1"/>
      </a:lt2>
      <a:accent1>
        <a:srgbClr val="F7931D"/>
      </a:accent1>
      <a:accent2>
        <a:srgbClr val="F37020"/>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venir Next LT Pro"/>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 PPT template" id="{9ACB1466-C251-4733-AD2D-1E9907636288}" vid="{3F3A7BCA-F20F-4BA7-930D-2FFFC9A5AE2C}"/>
    </a:ext>
  </a:extLst>
</a:theme>
</file>

<file path=ppt/theme/theme4.xml><?xml version="1.0" encoding="utf-8"?>
<a:theme xmlns:a="http://schemas.openxmlformats.org/drawingml/2006/main" name="One column layout">
  <a:themeElements>
    <a:clrScheme name="Custom 1 1">
      <a:dk1>
        <a:srgbClr val="000000"/>
      </a:dk1>
      <a:lt1>
        <a:srgbClr val="FFFFFF"/>
      </a:lt1>
      <a:dk2>
        <a:srgbClr val="004161"/>
      </a:dk2>
      <a:lt2>
        <a:srgbClr val="0090C1"/>
      </a:lt2>
      <a:accent1>
        <a:srgbClr val="F7931D"/>
      </a:accent1>
      <a:accent2>
        <a:srgbClr val="F37020"/>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venir Next LT Pro"/>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 PPT template" id="{9ACB1466-C251-4733-AD2D-1E9907636288}" vid="{2D734DE8-D8D4-4AB8-B85D-53FEB2B7E45A}"/>
    </a:ext>
  </a:extLst>
</a:theme>
</file>

<file path=ppt/theme/theme5.xml><?xml version="1.0" encoding="utf-8"?>
<a:theme xmlns:a="http://schemas.openxmlformats.org/drawingml/2006/main" name="1 column bullets">
  <a:themeElements>
    <a:clrScheme name="Custom 1 1">
      <a:dk1>
        <a:srgbClr val="000000"/>
      </a:dk1>
      <a:lt1>
        <a:srgbClr val="FFFFFF"/>
      </a:lt1>
      <a:dk2>
        <a:srgbClr val="004161"/>
      </a:dk2>
      <a:lt2>
        <a:srgbClr val="0090C1"/>
      </a:lt2>
      <a:accent1>
        <a:srgbClr val="F7931D"/>
      </a:accent1>
      <a:accent2>
        <a:srgbClr val="F37020"/>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venir Next LT Pro"/>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 PPT template" id="{9ACB1466-C251-4733-AD2D-1E9907636288}" vid="{6A01074B-17E1-4084-AF56-8A69443DBEFE}"/>
    </a:ext>
  </a:extLst>
</a:theme>
</file>

<file path=ppt/theme/theme6.xml><?xml version="1.0" encoding="utf-8"?>
<a:theme xmlns:a="http://schemas.openxmlformats.org/drawingml/2006/main" name="Two column layout">
  <a:themeElements>
    <a:clrScheme name="Custom 1 1">
      <a:dk1>
        <a:srgbClr val="000000"/>
      </a:dk1>
      <a:lt1>
        <a:srgbClr val="FFFFFF"/>
      </a:lt1>
      <a:dk2>
        <a:srgbClr val="004161"/>
      </a:dk2>
      <a:lt2>
        <a:srgbClr val="0090C1"/>
      </a:lt2>
      <a:accent1>
        <a:srgbClr val="F7931D"/>
      </a:accent1>
      <a:accent2>
        <a:srgbClr val="F37020"/>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venir Next LT Pro"/>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 PPT template" id="{9ACB1466-C251-4733-AD2D-1E9907636288}" vid="{AC6CC538-DC7E-459B-AD1E-1B45BF011EBD}"/>
    </a:ext>
  </a:extLst>
</a:theme>
</file>

<file path=ppt/theme/theme7.xml><?xml version="1.0" encoding="utf-8"?>
<a:theme xmlns:a="http://schemas.openxmlformats.org/drawingml/2006/main" name="Three column layout">
  <a:themeElements>
    <a:clrScheme name="Custom 1 1">
      <a:dk1>
        <a:srgbClr val="000000"/>
      </a:dk1>
      <a:lt1>
        <a:srgbClr val="FFFFFF"/>
      </a:lt1>
      <a:dk2>
        <a:srgbClr val="004161"/>
      </a:dk2>
      <a:lt2>
        <a:srgbClr val="0090C1"/>
      </a:lt2>
      <a:accent1>
        <a:srgbClr val="F7931D"/>
      </a:accent1>
      <a:accent2>
        <a:srgbClr val="F37020"/>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venir Next LT Pro"/>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 PPT template" id="{9ACB1466-C251-4733-AD2D-1E9907636288}" vid="{25F06C7B-CCED-4806-97A7-D6363266953E}"/>
    </a:ext>
  </a:extLst>
</a:theme>
</file>

<file path=ppt/theme/theme8.xml><?xml version="1.0" encoding="utf-8"?>
<a:theme xmlns:a="http://schemas.openxmlformats.org/drawingml/2006/main" name="Object only slides">
  <a:themeElements>
    <a:clrScheme name="Custom 1 1">
      <a:dk1>
        <a:srgbClr val="000000"/>
      </a:dk1>
      <a:lt1>
        <a:srgbClr val="FFFFFF"/>
      </a:lt1>
      <a:dk2>
        <a:srgbClr val="004161"/>
      </a:dk2>
      <a:lt2>
        <a:srgbClr val="0090C1"/>
      </a:lt2>
      <a:accent1>
        <a:srgbClr val="F7931D"/>
      </a:accent1>
      <a:accent2>
        <a:srgbClr val="F37020"/>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venir Next LT Pro"/>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 PPT template" id="{9ACB1466-C251-4733-AD2D-1E9907636288}" vid="{15657BD5-9433-49B3-B14C-27BC5BF28EF3}"/>
    </a:ext>
  </a:extLst>
</a:theme>
</file>

<file path=ppt/theme/theme9.xml><?xml version="1.0" encoding="utf-8"?>
<a:theme xmlns:a="http://schemas.openxmlformats.org/drawingml/2006/main" name="Social media slides">
  <a:themeElements>
    <a:clrScheme name="Custom 1 1">
      <a:dk1>
        <a:srgbClr val="000000"/>
      </a:dk1>
      <a:lt1>
        <a:srgbClr val="FFFFFF"/>
      </a:lt1>
      <a:dk2>
        <a:srgbClr val="004161"/>
      </a:dk2>
      <a:lt2>
        <a:srgbClr val="0090C1"/>
      </a:lt2>
      <a:accent1>
        <a:srgbClr val="F7931D"/>
      </a:accent1>
      <a:accent2>
        <a:srgbClr val="F37020"/>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venir Next LT Pro"/>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 PPT template" id="{9ACB1466-C251-4733-AD2D-1E9907636288}" vid="{2D5A6218-405A-4EBA-ABFD-E45F7FB3927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0454429-b43b-4da3-9f2d-65719fa101fe">
      <UserInfo>
        <DisplayName>Garry Taylor</DisplayName>
        <AccountId>36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ABF31B8C22E34FAF7C21FE33C8FDD5" ma:contentTypeVersion="9" ma:contentTypeDescription="Create a new document." ma:contentTypeScope="" ma:versionID="984bf2753ea921e95844ffed6dd3500c">
  <xsd:schema xmlns:xsd="http://www.w3.org/2001/XMLSchema" xmlns:xs="http://www.w3.org/2001/XMLSchema" xmlns:p="http://schemas.microsoft.com/office/2006/metadata/properties" xmlns:ns2="7abca197-f2fd-472a-b54f-8a6c8c847c57" xmlns:ns3="00454429-b43b-4da3-9f2d-65719fa101fe" targetNamespace="http://schemas.microsoft.com/office/2006/metadata/properties" ma:root="true" ma:fieldsID="0bc91cb3ce351931de575ec9c027003e" ns2:_="" ns3:_="">
    <xsd:import namespace="7abca197-f2fd-472a-b54f-8a6c8c847c57"/>
    <xsd:import namespace="00454429-b43b-4da3-9f2d-65719fa101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bca197-f2fd-472a-b54f-8a6c8c847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454429-b43b-4da3-9f2d-65719fa101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1E423C-0AE5-4886-A9F2-3E27A0B86BF9}">
  <ds:schemaRefs>
    <ds:schemaRef ds:uri="http://purl.org/dc/dcmitype/"/>
    <ds:schemaRef ds:uri="00454429-b43b-4da3-9f2d-65719fa101f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7abca197-f2fd-472a-b54f-8a6c8c847c57"/>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D5DEB1E-A8E8-4C20-A295-757370535926}">
  <ds:schemaRefs>
    <ds:schemaRef ds:uri="http://schemas.microsoft.com/sharepoint/v3/contenttype/forms"/>
  </ds:schemaRefs>
</ds:datastoreItem>
</file>

<file path=customXml/itemProps3.xml><?xml version="1.0" encoding="utf-8"?>
<ds:datastoreItem xmlns:ds="http://schemas.openxmlformats.org/officeDocument/2006/customXml" ds:itemID="{8872D422-0761-4E62-B242-A2BB90948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bca197-f2fd-472a-b54f-8a6c8c847c57"/>
    <ds:schemaRef ds:uri="00454429-b43b-4da3-9f2d-65719fa10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EA PPT template</Template>
  <TotalTime>3217</TotalTime>
  <Words>3408</Words>
  <Application>Microsoft Office PowerPoint</Application>
  <PresentationFormat>Widescreen</PresentationFormat>
  <Paragraphs>211</Paragraphs>
  <Slides>35</Slides>
  <Notes>18</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35</vt:i4>
      </vt:variant>
    </vt:vector>
  </HeadingPairs>
  <TitlesOfParts>
    <vt:vector size="57" baseType="lpstr">
      <vt:lpstr>Avenir Next</vt:lpstr>
      <vt:lpstr>Avenir Next Medium</vt:lpstr>
      <vt:lpstr>Brown</vt:lpstr>
      <vt:lpstr>System Font Regular</vt:lpstr>
      <vt:lpstr>Arial</vt:lpstr>
      <vt:lpstr>Avenir Next LT Pro</vt:lpstr>
      <vt:lpstr>Avenir Next LT Pro Demi</vt:lpstr>
      <vt:lpstr>Avenir Next LT Pro Light</vt:lpstr>
      <vt:lpstr>Calibri</vt:lpstr>
      <vt:lpstr>Calibri Light</vt:lpstr>
      <vt:lpstr>Helvetica</vt:lpstr>
      <vt:lpstr>Symbol</vt:lpstr>
      <vt:lpstr>Instructions for use - internal only</vt:lpstr>
      <vt:lpstr>Title and subtitle slides</vt:lpstr>
      <vt:lpstr>Karakia slides</vt:lpstr>
      <vt:lpstr>One column layout</vt:lpstr>
      <vt:lpstr>1 column bullets</vt:lpstr>
      <vt:lpstr>Two column layout</vt:lpstr>
      <vt:lpstr>Three column layout</vt:lpstr>
      <vt:lpstr>Object only slides</vt:lpstr>
      <vt:lpstr>Social media slides</vt:lpstr>
      <vt:lpstr>1_Full set of slides</vt:lpstr>
      <vt:lpstr>PowerPoint Presentation</vt:lpstr>
      <vt:lpstr>Purpose</vt:lpstr>
      <vt:lpstr>Why use e-asTTle with learners at home?</vt:lpstr>
      <vt:lpstr>Preparation for e-asTTle  with  learners at home</vt:lpstr>
      <vt:lpstr>Sharing the purpose</vt:lpstr>
      <vt:lpstr>Differentiated testing</vt:lpstr>
      <vt:lpstr>Customised or adaptive tests?</vt:lpstr>
      <vt:lpstr>Checking access to e-asTTle</vt:lpstr>
      <vt:lpstr>Student passwords</vt:lpstr>
      <vt:lpstr>Naming tests</vt:lpstr>
      <vt:lpstr>Assigning tests</vt:lpstr>
      <vt:lpstr>Options for when testing can be done</vt:lpstr>
      <vt:lpstr>Options for when testing can be done</vt:lpstr>
      <vt:lpstr>Practice tests</vt:lpstr>
      <vt:lpstr>Practice tests </vt:lpstr>
      <vt:lpstr>Paper-based testing</vt:lpstr>
      <vt:lpstr>e-asTTle Writing </vt:lpstr>
      <vt:lpstr>e-asTTle Writing</vt:lpstr>
      <vt:lpstr>Advice for whānau and caregivers</vt:lpstr>
      <vt:lpstr>Advice for whānau and caregivers</vt:lpstr>
      <vt:lpstr>Preparing for the test</vt:lpstr>
      <vt:lpstr>Preparing for the test</vt:lpstr>
      <vt:lpstr>During the test</vt:lpstr>
      <vt:lpstr>During the test</vt:lpstr>
      <vt:lpstr>During the test</vt:lpstr>
      <vt:lpstr>After the test</vt:lpstr>
      <vt:lpstr>After the test</vt:lpstr>
      <vt:lpstr>Interpreting the results</vt:lpstr>
      <vt:lpstr>An important consideration</vt:lpstr>
      <vt:lpstr>Confirm or challenge?</vt:lpstr>
      <vt:lpstr>What if things go wrong for the student?</vt:lpstr>
      <vt:lpstr>Share don’t give</vt:lpstr>
      <vt:lpstr>PowerPoint Presentation</vt:lpstr>
      <vt:lpstr>Need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Baird</dc:creator>
  <cp:lastModifiedBy>Donna Leckie</cp:lastModifiedBy>
  <cp:revision>18</cp:revision>
  <dcterms:created xsi:type="dcterms:W3CDTF">2022-01-18T01:59:44Z</dcterms:created>
  <dcterms:modified xsi:type="dcterms:W3CDTF">2023-01-16T20:48:53Z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0x010100FEABF31B8C22E34FAF7C21FE33C8FDD5</vt:lpwstr>
  </property>
</Properties>
</file>